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7" r:id="rId9"/>
    <p:sldId id="259" r:id="rId10"/>
    <p:sldId id="270" r:id="rId11"/>
    <p:sldId id="274" r:id="rId12"/>
    <p:sldId id="273" r:id="rId13"/>
    <p:sldId id="257" r:id="rId14"/>
    <p:sldId id="258" r:id="rId15"/>
    <p:sldId id="266" r:id="rId16"/>
    <p:sldId id="268" r:id="rId17"/>
    <p:sldId id="269" r:id="rId18"/>
    <p:sldId id="275" r:id="rId19"/>
    <p:sldId id="276" r:id="rId20"/>
    <p:sldId id="271" r:id="rId2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03F3BB-65DC-4664-8998-8BDA1B75369D}" type="datetimeFigureOut">
              <a:rPr lang="hu-HU" smtClean="0"/>
              <a:t>2022. 05. 16.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10B026-03D6-476B-90EF-76EE10FC842C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329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3F3BB-65DC-4664-8998-8BDA1B75369D}" type="datetimeFigureOut">
              <a:rPr lang="hu-HU" smtClean="0"/>
              <a:t>2022. 05. 16.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B026-03D6-476B-90EF-76EE10FC842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8637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3F3BB-65DC-4664-8998-8BDA1B75369D}" type="datetimeFigureOut">
              <a:rPr lang="hu-HU" smtClean="0"/>
              <a:t>2022. 05. 16.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B026-03D6-476B-90EF-76EE10FC842C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613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3F3BB-65DC-4664-8998-8BDA1B75369D}" type="datetimeFigureOut">
              <a:rPr lang="hu-HU" smtClean="0"/>
              <a:t>2022. 05. 16.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B026-03D6-476B-90EF-76EE10FC842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033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3F3BB-65DC-4664-8998-8BDA1B75369D}" type="datetimeFigureOut">
              <a:rPr lang="hu-HU" smtClean="0"/>
              <a:t>2022. 05. 16.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B026-03D6-476B-90EF-76EE10FC842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9024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3F3BB-65DC-4664-8998-8BDA1B75369D}" type="datetimeFigureOut">
              <a:rPr lang="hu-HU" smtClean="0"/>
              <a:t>2022. 05. 16.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B026-03D6-476B-90EF-76EE10FC842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0295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3F3BB-65DC-4664-8998-8BDA1B75369D}" type="datetimeFigureOut">
              <a:rPr lang="hu-HU" smtClean="0"/>
              <a:t>2022. 05. 16.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B026-03D6-476B-90EF-76EE10FC842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1459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3F3BB-65DC-4664-8998-8BDA1B75369D}" type="datetimeFigureOut">
              <a:rPr lang="hu-HU" smtClean="0"/>
              <a:t>2022. 05. 16.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B026-03D6-476B-90EF-76EE10FC842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9937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3F3BB-65DC-4664-8998-8BDA1B75369D}" type="datetimeFigureOut">
              <a:rPr lang="hu-HU" smtClean="0"/>
              <a:t>2022. 05. 16.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B026-03D6-476B-90EF-76EE10FC842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7369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3F3BB-65DC-4664-8998-8BDA1B75369D}" type="datetimeFigureOut">
              <a:rPr lang="hu-HU" smtClean="0"/>
              <a:t>2022. 05. 16.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B026-03D6-476B-90EF-76EE10FC842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6322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3F3BB-65DC-4664-8998-8BDA1B75369D}" type="datetimeFigureOut">
              <a:rPr lang="hu-HU" smtClean="0"/>
              <a:t>2022. 05. 16.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B026-03D6-476B-90EF-76EE10FC842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004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503F3BB-65DC-4664-8998-8BDA1B75369D}" type="datetimeFigureOut">
              <a:rPr lang="hu-HU" smtClean="0"/>
              <a:t>2022. 05. 16.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D10B026-03D6-476B-90EF-76EE10FC842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4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g"/><Relationship Id="rId9" Type="http://schemas.openxmlformats.org/officeDocument/2006/relationships/image" Target="../media/image5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jpg"/><Relationship Id="rId7" Type="http://schemas.openxmlformats.org/officeDocument/2006/relationships/image" Target="../media/image77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jpg"/><Relationship Id="rId4" Type="http://schemas.openxmlformats.org/officeDocument/2006/relationships/image" Target="../media/image7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image" Target="../media/image84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82.jpg"/><Relationship Id="rId4" Type="http://schemas.openxmlformats.org/officeDocument/2006/relationships/image" Target="../media/image8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5" Type="http://schemas.openxmlformats.org/officeDocument/2006/relationships/image" Target="../media/image91.jpg"/><Relationship Id="rId4" Type="http://schemas.openxmlformats.org/officeDocument/2006/relationships/image" Target="../media/image9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HATÁRTALANUL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4169664"/>
            <a:ext cx="9144000" cy="1088136"/>
          </a:xfrm>
        </p:spPr>
        <p:txBody>
          <a:bodyPr/>
          <a:lstStyle/>
          <a:p>
            <a:r>
              <a:rPr lang="hu-HU" dirty="0" smtClean="0"/>
              <a:t>NATURA 2000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7632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10" y="262209"/>
            <a:ext cx="4477512" cy="298734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242" y="262209"/>
            <a:ext cx="5266944" cy="2962656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202" y="2934884"/>
            <a:ext cx="4593336" cy="344500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88" y="3748700"/>
            <a:ext cx="3508248" cy="263118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0304" y="3113192"/>
            <a:ext cx="2450021" cy="3266694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887349" y="3314458"/>
            <a:ext cx="311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SELMECBÁNYA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03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208" y="372618"/>
            <a:ext cx="4757928" cy="3568446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07" y="3298266"/>
            <a:ext cx="2446782" cy="326237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4696" y="3625418"/>
            <a:ext cx="3913632" cy="2935224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307" y="3625418"/>
            <a:ext cx="3922538" cy="2941904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54" y="372618"/>
            <a:ext cx="4878611" cy="3105530"/>
          </a:xfrm>
          <a:prstGeom prst="rect">
            <a:avLst/>
          </a:prstGeom>
        </p:spPr>
      </p:pic>
      <p:sp>
        <p:nvSpPr>
          <p:cNvPr id="10" name="Szövegdoboz 9"/>
          <p:cNvSpPr txBox="1"/>
          <p:nvPr/>
        </p:nvSpPr>
        <p:spPr>
          <a:xfrm>
            <a:off x="5502265" y="1787509"/>
            <a:ext cx="1114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ZÓLYOM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8852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2" y="386334"/>
            <a:ext cx="6385560" cy="4789170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445008" y="5559552"/>
            <a:ext cx="2097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BESZTERCEBÁNYA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8188" y="2607183"/>
            <a:ext cx="4930140" cy="369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96" y="371856"/>
            <a:ext cx="3901440" cy="260299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92" y="3223260"/>
            <a:ext cx="4090416" cy="306781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264" y="371856"/>
            <a:ext cx="3816096" cy="286207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0" y="3575304"/>
            <a:ext cx="3779520" cy="283464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8988552" y="557784"/>
            <a:ext cx="2487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TÁTRALOMNIC</a:t>
            </a:r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552" y="4128516"/>
            <a:ext cx="2554224" cy="1915668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674" y="1673352"/>
            <a:ext cx="2873979" cy="132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23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2" y="306324"/>
            <a:ext cx="4538472" cy="3403854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912" y="306324"/>
            <a:ext cx="5483352" cy="411251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992" y="3767328"/>
            <a:ext cx="3624072" cy="271805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0248" y="3909060"/>
            <a:ext cx="3364992" cy="2523744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8677656" y="5257800"/>
            <a:ext cx="2752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CSORBA-TÓ FELÉ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1658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088" y="320040"/>
            <a:ext cx="3901440" cy="292608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07" y="308610"/>
            <a:ext cx="4225861" cy="3169396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395" y="1498330"/>
            <a:ext cx="2969514" cy="395935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" y="3669030"/>
            <a:ext cx="3794760" cy="284607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936" y="3790569"/>
            <a:ext cx="3901440" cy="2602992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499925" y="576072"/>
            <a:ext cx="2157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POPRÁD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373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82" y="393192"/>
            <a:ext cx="2382774" cy="317703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814" y="393192"/>
            <a:ext cx="4743450" cy="355758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819" y="393192"/>
            <a:ext cx="3593592" cy="269519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6346" y="3348736"/>
            <a:ext cx="2391918" cy="318922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5346" y="3348736"/>
            <a:ext cx="2391918" cy="3189224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2792" y="3348736"/>
            <a:ext cx="2395728" cy="319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44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" y="294894"/>
            <a:ext cx="4160520" cy="312039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08" y="3491865"/>
            <a:ext cx="4126992" cy="309524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344" y="294894"/>
            <a:ext cx="4160520" cy="312039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096" y="3491865"/>
            <a:ext cx="4160520" cy="312039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5431536" y="1325880"/>
            <a:ext cx="1773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ÓTÁTRAFÜRED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4627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803" y="3914184"/>
            <a:ext cx="3670935" cy="2449467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297" y="3536512"/>
            <a:ext cx="4644705" cy="309922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5662" y="369597"/>
            <a:ext cx="4834547" cy="322506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79" y="369597"/>
            <a:ext cx="4660637" cy="310876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5157216" y="1353312"/>
            <a:ext cx="1362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REINER-KUNYHÓ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4890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96" y="292608"/>
            <a:ext cx="3681984" cy="276148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858" y="292608"/>
            <a:ext cx="3434334" cy="457911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914" y="1210056"/>
            <a:ext cx="3928110" cy="523748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74" y="3136392"/>
            <a:ext cx="2483358" cy="331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7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68" y="353568"/>
            <a:ext cx="3901440" cy="260299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0" y="3101848"/>
            <a:ext cx="2487930" cy="331724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074" y="3101848"/>
            <a:ext cx="2510790" cy="334772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469" y="361950"/>
            <a:ext cx="3459480" cy="259461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741" y="3101848"/>
            <a:ext cx="4422987" cy="3317240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8083296" y="353568"/>
            <a:ext cx="2578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CSOPORTMUNKA</a:t>
            </a:r>
            <a:endParaRPr lang="hu-HU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234" y="674624"/>
            <a:ext cx="3139440" cy="235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29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8" y="361696"/>
            <a:ext cx="2245614" cy="299415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882" y="718312"/>
            <a:ext cx="2382774" cy="317703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8" y="3644392"/>
            <a:ext cx="2163318" cy="288442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882" y="4226546"/>
            <a:ext cx="3450336" cy="230227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082" y="617728"/>
            <a:ext cx="3230880" cy="215583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644" y="3239008"/>
            <a:ext cx="2419350" cy="322580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270" y="340868"/>
            <a:ext cx="2452116" cy="3269488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157" y="3843020"/>
            <a:ext cx="1966341" cy="262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3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26" y="331216"/>
            <a:ext cx="2302764" cy="307035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28" y="1053592"/>
            <a:ext cx="3084576" cy="205821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900" y="815655"/>
            <a:ext cx="3084577" cy="205821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933" y="500562"/>
            <a:ext cx="1942638" cy="290100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445" y="4109942"/>
            <a:ext cx="3304032" cy="247802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562" y="4335684"/>
            <a:ext cx="3720084" cy="2092548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25" y="3836995"/>
            <a:ext cx="3184507" cy="212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0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2" y="391668"/>
            <a:ext cx="4349496" cy="2901929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770" y="538022"/>
            <a:ext cx="3298698" cy="439826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470" y="391668"/>
            <a:ext cx="2475738" cy="330098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2" y="3504976"/>
            <a:ext cx="4349496" cy="290224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2100" y="4350962"/>
            <a:ext cx="2558796" cy="1919097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5769864" y="5504688"/>
            <a:ext cx="260604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KÉSMÁRK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7370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27" y="234188"/>
            <a:ext cx="2583942" cy="3445256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818" y="234188"/>
            <a:ext cx="4828032" cy="362102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273" y="234188"/>
            <a:ext cx="2307091" cy="344525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418" y="3427984"/>
            <a:ext cx="2401062" cy="3201416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74" y="3476752"/>
            <a:ext cx="2364486" cy="3152648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968" y="3476752"/>
            <a:ext cx="2364486" cy="3152648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1024" y="3476752"/>
            <a:ext cx="2364486" cy="3152648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01167" y="1399032"/>
            <a:ext cx="1136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HERNÁD-ÁTTÖRÉS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2996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9" y="298704"/>
            <a:ext cx="4554726" cy="3038856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9" y="3480486"/>
            <a:ext cx="4554726" cy="303918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137" y="338836"/>
            <a:ext cx="3069653" cy="204825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512" y="2537967"/>
            <a:ext cx="2986278" cy="398170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602" y="298704"/>
            <a:ext cx="3132582" cy="4176776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6065" y="4792408"/>
            <a:ext cx="2588592" cy="172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19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26" y="2691844"/>
            <a:ext cx="2830830" cy="377444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704" y="333756"/>
            <a:ext cx="4931664" cy="3698748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9518904" y="996696"/>
            <a:ext cx="1773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LŐCSE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520" y="2183130"/>
            <a:ext cx="3908784" cy="42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4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6" y="315468"/>
            <a:ext cx="4139184" cy="310438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56" y="3618738"/>
            <a:ext cx="3806952" cy="285521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128" y="3618738"/>
            <a:ext cx="3806952" cy="285521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495" y="413200"/>
            <a:ext cx="2418386" cy="523779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641" y="352044"/>
            <a:ext cx="4090416" cy="3067812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9701784" y="5952744"/>
            <a:ext cx="1591056" cy="374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SZEPESI VÁR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871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44" y="2130552"/>
            <a:ext cx="3271266" cy="436168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82" y="338327"/>
            <a:ext cx="2803398" cy="373786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384" y="338327"/>
            <a:ext cx="4349496" cy="290192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636" y="3396996"/>
            <a:ext cx="4126992" cy="3095244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054" y="4192397"/>
            <a:ext cx="1724882" cy="2299843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1344168" y="5303520"/>
            <a:ext cx="2320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KASSA</a:t>
            </a:r>
            <a:endParaRPr lang="hu-HU" dirty="0"/>
          </a:p>
        </p:txBody>
      </p:sp>
      <p:sp>
        <p:nvSpPr>
          <p:cNvPr id="2" name="Szövegdoboz 1"/>
          <p:cNvSpPr txBox="1"/>
          <p:nvPr/>
        </p:nvSpPr>
        <p:spPr>
          <a:xfrm>
            <a:off x="1152144" y="932688"/>
            <a:ext cx="2176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Kassa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9431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ázis">
  <a:themeElements>
    <a:clrScheme name="Báz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áz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áz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TM03457444[[fn=Alap]]</Template>
  <TotalTime>660</TotalTime>
  <Words>20</Words>
  <Application>Microsoft Office PowerPoint</Application>
  <PresentationFormat>Szélesvásznú</PresentationFormat>
  <Paragraphs>17</Paragraphs>
  <Slides>20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2" baseType="lpstr">
      <vt:lpstr>Corbel</vt:lpstr>
      <vt:lpstr>Bázis</vt:lpstr>
      <vt:lpstr>HATÁRTALANUL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Deme Éva</dc:creator>
  <cp:lastModifiedBy>Deme Éva</cp:lastModifiedBy>
  <cp:revision>31</cp:revision>
  <dcterms:created xsi:type="dcterms:W3CDTF">2022-05-12T10:01:10Z</dcterms:created>
  <dcterms:modified xsi:type="dcterms:W3CDTF">2022-05-16T14:52:33Z</dcterms:modified>
</cp:coreProperties>
</file>