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  <p:sldMasterId id="2147483781" r:id="rId2"/>
  </p:sldMasterIdLst>
  <p:notesMasterIdLst>
    <p:notesMasterId r:id="rId16"/>
  </p:notesMasterIdLst>
  <p:handoutMasterIdLst>
    <p:handoutMasterId r:id="rId17"/>
  </p:handoutMasterIdLst>
  <p:sldIdLst>
    <p:sldId id="406" r:id="rId3"/>
    <p:sldId id="352" r:id="rId4"/>
    <p:sldId id="332" r:id="rId5"/>
    <p:sldId id="374" r:id="rId6"/>
    <p:sldId id="407" r:id="rId7"/>
    <p:sldId id="408" r:id="rId8"/>
    <p:sldId id="375" r:id="rId9"/>
    <p:sldId id="409" r:id="rId10"/>
    <p:sldId id="353" r:id="rId11"/>
    <p:sldId id="350" r:id="rId12"/>
    <p:sldId id="373" r:id="rId13"/>
    <p:sldId id="410" r:id="rId14"/>
    <p:sldId id="297" r:id="rId15"/>
  </p:sldIdLst>
  <p:sldSz cx="9144000" cy="6858000" type="screen4x3"/>
  <p:notesSz cx="6797675" cy="9926638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6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434" autoAdjust="0"/>
  </p:normalViewPr>
  <p:slideViewPr>
    <p:cSldViewPr>
      <p:cViewPr varScale="1">
        <p:scale>
          <a:sx n="105" d="100"/>
          <a:sy n="105" d="100"/>
        </p:scale>
        <p:origin x="1188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544" y="-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4D2A6E-8019-4BB9-AE8D-222AF7AFC57D}" type="datetimeFigureOut">
              <a:rPr lang="hu-HU" smtClean="0"/>
              <a:pPr/>
              <a:t>2022. 05. 26.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7CDBBB-F264-4E51-8174-7550FA75A063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008235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E1D3D1-58C1-440B-A05B-F05242BC7DB3}" type="datetimeFigureOut">
              <a:rPr lang="hu-HU" smtClean="0"/>
              <a:pPr/>
              <a:t>2022. 05. 26.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DCAB37-64A2-479D-A381-EAE74F12B9C2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782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bumborít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title" hasCustomPrompt="1"/>
          </p:nvPr>
        </p:nvSpPr>
        <p:spPr>
          <a:xfrm>
            <a:off x="228601" y="3962400"/>
            <a:ext cx="8298485" cy="1066800"/>
          </a:xfrm>
        </p:spPr>
        <p:txBody>
          <a:bodyPr bIns="0"/>
          <a:lstStyle>
            <a:lvl1pPr algn="r" eaLnBrk="1" latinLnBrk="0" hangingPunct="1">
              <a:defRPr kumimoji="0" lang="hu-HU"/>
            </a:lvl1pPr>
            <a:extLst/>
          </a:lstStyle>
          <a:p>
            <a:r>
              <a:rPr kumimoji="0" lang="hu-HU"/>
              <a:t>A fényképalbum címének beírásához kattintson ide</a:t>
            </a:r>
          </a:p>
        </p:txBody>
      </p:sp>
      <p:sp>
        <p:nvSpPr>
          <p:cNvPr id="30" name="Rectangle 7"/>
          <p:cNvSpPr>
            <a:spLocks/>
          </p:cNvSpPr>
          <p:nvPr/>
        </p:nvSpPr>
        <p:spPr>
          <a:xfrm>
            <a:off x="453736" y="5181600"/>
            <a:ext cx="8229600" cy="11430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hu-HU"/>
            </a:pPr>
            <a:endParaRPr kumimoji="0" lang="hu-HU" sz="3200" b="0" i="1" u="none" strike="noStrike" kern="0" cap="none" spc="0" normalizeH="0" baseline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7"/>
          <p:cNvSpPr>
            <a:spLocks noGrp="1"/>
          </p:cNvSpPr>
          <p:nvPr>
            <p:ph type="body" sz="quarter" idx="10" hasCustomPrompt="1"/>
          </p:nvPr>
        </p:nvSpPr>
        <p:spPr>
          <a:xfrm>
            <a:off x="2133600" y="5133975"/>
            <a:ext cx="6386946" cy="1219200"/>
          </a:xfrm>
        </p:spPr>
        <p:txBody>
          <a:bodyPr vert="horz" tIns="0" anchor="t" anchorCtr="0">
            <a:noAutofit/>
          </a:bodyPr>
          <a:lstStyle>
            <a:lvl1pPr marL="0" marR="0" indent="0" algn="r" rtl="0" eaLnBrk="1" latinLnBrk="0" hangingPunct="1">
              <a:spcBef>
                <a:spcPct val="20000"/>
              </a:spcBef>
              <a:buFontTx/>
              <a:buNone/>
              <a:defRPr kumimoji="0" lang="hu-HU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kumimoji="0" lang="hu-HU"/>
              <a:t>Dátum és egyéb részletek beszúrásához kattintson ide</a:t>
            </a:r>
          </a:p>
        </p:txBody>
      </p:sp>
      <p:sp>
        <p:nvSpPr>
          <p:cNvPr id="27" name="Rectangle 6"/>
          <p:cNvSpPr>
            <a:spLocks noGrp="1"/>
          </p:cNvSpPr>
          <p:nvPr>
            <p:ph type="pic" sz="quarter" idx="11"/>
          </p:nvPr>
        </p:nvSpPr>
        <p:spPr>
          <a:xfrm>
            <a:off x="6096000" y="1600200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/>
          <a:p>
            <a:pPr algn="ctr" eaLnBrk="1" latinLnBrk="0" hangingPunct="1"/>
            <a:r>
              <a:rPr lang="hu-HU" smtClean="0"/>
              <a:t>Kép beszúrásához kattintson az ikonra</a:t>
            </a:r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176844" y="186904"/>
            <a:ext cx="8763000" cy="6213896"/>
          </a:xfrm>
          <a:prstGeom prst="rect">
            <a:avLst/>
          </a:prstGeom>
          <a:noFill/>
          <a:ln w="9525" cap="rnd" cmpd="sng" algn="ctr">
            <a:solidFill>
              <a:schemeClr val="bg1">
                <a:tint val="85000"/>
              </a:schemeClr>
            </a:solidFill>
            <a:prstDash val="dash"/>
          </a:ln>
          <a:effectLst>
            <a:outerShdw blurRad="25400" dist="12700" dir="5400000" algn="tl" rotWithShape="0">
              <a:schemeClr val="bg1">
                <a:alpha val="60000"/>
              </a:scheme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0" lang="hu-HU"/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3917F40E-D49F-4C2C-9510-7FB7217B7774}" type="datetime1">
              <a:rPr lang="hu-HU" smtClean="0"/>
              <a:pPr/>
              <a:t>2022. 05. 26.</a:t>
            </a:fld>
            <a:endParaRPr lang="hu-HU"/>
          </a:p>
        </p:txBody>
      </p:sp>
      <p:sp>
        <p:nvSpPr>
          <p:cNvPr id="12" name="Rectangle 1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8C964F09-0FD3-449F-B14A-2A8AAD63E13F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13" name="Rectangle 12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hu-HU" smtClean="0"/>
              <a:t>Budai Középiskola</a:t>
            </a:r>
            <a:endParaRPr lang="hu-HU"/>
          </a:p>
        </p:txBody>
      </p:sp>
    </p:spTree>
  </p:cSld>
  <p:clrMapOvr>
    <a:masterClrMapping/>
  </p:clrMapOvr>
  <p:transition>
    <p:fade/>
  </p:transition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Fekvő tájolású képhely,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spect="1"/>
          </p:cNvSpPr>
          <p:nvPr>
            <p:ph type="pic" sz="quarter" idx="10"/>
          </p:nvPr>
        </p:nvSpPr>
        <p:spPr>
          <a:xfrm>
            <a:off x="914400" y="294590"/>
            <a:ext cx="7467600" cy="56007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hu-HU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hu-HU" smtClean="0"/>
              <a:t>Kép beszúrásához kattintson az ikonra</a:t>
            </a:r>
            <a:endParaRPr/>
          </a:p>
        </p:txBody>
      </p:sp>
      <p:sp>
        <p:nvSpPr>
          <p:cNvPr id="7" name="Rectangle 5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0" y="6019800"/>
            <a:ext cx="7467600" cy="381000"/>
          </a:xfrm>
        </p:spPr>
        <p:txBody>
          <a:bodyPr rIns="9144" anchor="t" anchorCtr="0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hu-HU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kumimoji="0" lang="hu-HU"/>
              <a:t>Képfelirat beszúrásához kattintson ide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3917F40E-D49F-4C2C-9510-7FB7217B7774}" type="datetime1">
              <a:rPr lang="hu-HU" smtClean="0"/>
              <a:pPr/>
              <a:t>2022. 05. 26.</a:t>
            </a:fld>
            <a:endParaRPr lang="hu-HU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8C964F09-0FD3-449F-B14A-2A8AAD63E13F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hu-HU" smtClean="0"/>
              <a:t>Budai Középiskola</a:t>
            </a:r>
            <a:endParaRPr lang="hu-HU"/>
          </a:p>
        </p:txBody>
      </p:sp>
    </p:spTree>
  </p:cSld>
  <p:clrMapOvr>
    <a:masterClrMapping/>
  </p:clrMapOvr>
  <p:transition>
    <p:fade/>
  </p:transition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Álló tájolású képhely,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pic" sz="quarter" idx="10"/>
          </p:nvPr>
        </p:nvSpPr>
        <p:spPr>
          <a:xfrm>
            <a:off x="419375" y="233241"/>
            <a:ext cx="4640305" cy="61722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hu-H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hu-HU" smtClean="0"/>
              <a:t>Kép beszúrásához kattintson az ikonra</a:t>
            </a:r>
            <a:endParaRPr/>
          </a:p>
        </p:txBody>
      </p:sp>
      <p:sp>
        <p:nvSpPr>
          <p:cNvPr id="13" name="Rectangle 6"/>
          <p:cNvSpPr>
            <a:spLocks noGrp="1"/>
          </p:cNvSpPr>
          <p:nvPr>
            <p:ph type="body" sz="quarter" idx="11" hasCustomPrompt="1"/>
          </p:nvPr>
        </p:nvSpPr>
        <p:spPr>
          <a:xfrm>
            <a:off x="5257800" y="3048000"/>
            <a:ext cx="3505200" cy="3352800"/>
          </a:xfrm>
        </p:spPr>
        <p:txBody>
          <a:bodyPr tIns="91440" bIns="91440" anchor="b" anchorCtr="0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hu-HU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kumimoji="0" lang="hu-HU"/>
              <a:t>Képfelirat beszúrásához kattintson ide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3917F40E-D49F-4C2C-9510-7FB7217B7774}" type="datetime1">
              <a:rPr lang="hu-HU" smtClean="0"/>
              <a:pPr/>
              <a:t>2022. 05. 26.</a:t>
            </a:fld>
            <a:endParaRPr lang="hu-HU"/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8C964F09-0FD3-449F-B14A-2A8AAD63E13F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hu-HU" smtClean="0"/>
              <a:t>Budai Középiskola</a:t>
            </a:r>
            <a:endParaRPr lang="hu-HU"/>
          </a:p>
        </p:txBody>
      </p:sp>
    </p:spTree>
  </p:cSld>
  <p:clrMapOvr>
    <a:masterClrMapping/>
  </p:clrMapOvr>
  <p:transition>
    <p:fade/>
  </p:transition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Fekvő tájolású képhely (teljes képernyő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6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  <a:noFill/>
          <a:ln w="25400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hu-H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>
              <a:buFontTx/>
              <a:buNone/>
            </a:pPr>
            <a:r>
              <a:rPr kumimoji="0" lang="hu-HU" i="0"/>
              <a:t>Teljes oldalas kép</a:t>
            </a:r>
            <a:r>
              <a:rPr kumimoji="0" lang="hu-HU" i="0" baseline="0"/>
              <a:t> beszúrásához </a:t>
            </a:r>
            <a:r>
              <a:rPr kumimoji="0" lang="hu-HU" i="0"/>
              <a:t> kattintson az ikonra</a:t>
            </a:r>
            <a:endParaRPr kumimoji="0" lang="hu-HU" i="0" baseline="0"/>
          </a:p>
          <a:p>
            <a:pPr marL="0" marR="0" indent="0" algn="ctr">
              <a:buFontTx/>
              <a:buNone/>
            </a:pPr>
            <a:endParaRPr kumimoji="0" lang="hu-HU" i="0"/>
          </a:p>
          <a:p>
            <a:pPr algn="ctr">
              <a:buFontTx/>
              <a:buNone/>
            </a:pPr>
            <a:endParaRPr kumimoji="0" lang="hu-HU" i="0"/>
          </a:p>
          <a:p>
            <a:pPr algn="ctr">
              <a:buFontTx/>
              <a:buNone/>
            </a:pPr>
            <a:endParaRPr kumimoji="0" lang="hu-HU" i="0"/>
          </a:p>
        </p:txBody>
      </p:sp>
    </p:spTree>
  </p:cSld>
  <p:clrMapOvr>
    <a:masterClrMapping/>
  </p:clrMapOvr>
  <p:transition>
    <p:fade/>
  </p:transition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bumszaka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Grp="1"/>
          </p:cNvSpPr>
          <p:nvPr>
            <p:ph type="title" hasCustomPrompt="1"/>
          </p:nvPr>
        </p:nvSpPr>
        <p:spPr>
          <a:xfrm>
            <a:off x="752670" y="4572000"/>
            <a:ext cx="7781730" cy="990600"/>
          </a:xfrm>
        </p:spPr>
        <p:txBody>
          <a:bodyPr vert="horz" bIns="0" anchor="b" anchorCtr="0"/>
          <a:lstStyle>
            <a:lvl1pPr eaLnBrk="1" latinLnBrk="0" hangingPunct="1">
              <a:defRPr kumimoji="0" lang="hu-HU" baseline="0"/>
            </a:lvl1pPr>
            <a:extLst/>
          </a:lstStyle>
          <a:p>
            <a:r>
              <a:rPr kumimoji="0" lang="hu-HU"/>
              <a:t>Szakaszcím beszúrásához kattintson ide</a:t>
            </a:r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 hasCustomPrompt="1"/>
          </p:nvPr>
        </p:nvSpPr>
        <p:spPr>
          <a:xfrm>
            <a:off x="752670" y="5600700"/>
            <a:ext cx="7772400" cy="838200"/>
          </a:xfrm>
        </p:spPr>
        <p:txBody>
          <a:bodyPr vert="horz" tIns="0"/>
          <a:lstStyle>
            <a:lvl1pPr eaLnBrk="1" latinLnBrk="0" hangingPunct="1">
              <a:buFontTx/>
              <a:buNone/>
              <a:defRPr kumimoji="0" lang="hu-HU" sz="1800"/>
            </a:lvl1pPr>
            <a:extLst/>
          </a:lstStyle>
          <a:p>
            <a:pPr lvl="0"/>
            <a:r>
              <a:rPr kumimoji="0" lang="hu-HU"/>
              <a:t>Alcím beírásához kattintson ide</a:t>
            </a:r>
          </a:p>
        </p:txBody>
      </p:sp>
      <p:sp>
        <p:nvSpPr>
          <p:cNvPr id="7" name="Rectangle 6"/>
          <p:cNvSpPr>
            <a:spLocks noGrp="1"/>
          </p:cNvSpPr>
          <p:nvPr>
            <p:ph type="pic" sz="quarter" idx="11"/>
          </p:nvPr>
        </p:nvSpPr>
        <p:spPr>
          <a:xfrm>
            <a:off x="786338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/>
          <a:p>
            <a:pPr algn="ctr" eaLnBrk="1" latinLnBrk="0" hangingPunct="1"/>
            <a:r>
              <a:rPr lang="hu-HU" smtClean="0"/>
              <a:t>Kép beszúrásához kattintson az ikonra</a:t>
            </a:r>
            <a:endParaRPr/>
          </a:p>
        </p:txBody>
      </p:sp>
      <p:sp>
        <p:nvSpPr>
          <p:cNvPr id="18" name="Rectangle 6"/>
          <p:cNvSpPr>
            <a:spLocks noGrp="1"/>
          </p:cNvSpPr>
          <p:nvPr>
            <p:ph type="pic" sz="quarter" idx="15"/>
          </p:nvPr>
        </p:nvSpPr>
        <p:spPr>
          <a:xfrm>
            <a:off x="3474604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/>
          <a:p>
            <a:pPr algn="ctr" eaLnBrk="1" latinLnBrk="0" hangingPunct="1"/>
            <a:r>
              <a:rPr lang="hu-HU" smtClean="0"/>
              <a:t>Kép beszúrásához kattintson az ikonra</a:t>
            </a:r>
            <a:endParaRPr/>
          </a:p>
        </p:txBody>
      </p:sp>
      <p:sp>
        <p:nvSpPr>
          <p:cNvPr id="2" name="Rectangle 6"/>
          <p:cNvSpPr>
            <a:spLocks noGrp="1"/>
          </p:cNvSpPr>
          <p:nvPr>
            <p:ph type="pic" sz="quarter" idx="16"/>
          </p:nvPr>
        </p:nvSpPr>
        <p:spPr>
          <a:xfrm>
            <a:off x="6162870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/>
          <a:p>
            <a:pPr algn="ctr" eaLnBrk="1" latinLnBrk="0" hangingPunct="1"/>
            <a:r>
              <a:rPr lang="hu-HU" smtClean="0"/>
              <a:t>Kép beszúrásához kattintson az ikonra</a:t>
            </a:r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3917F40E-D49F-4C2C-9510-7FB7217B7774}" type="datetime1">
              <a:rPr lang="hu-HU" smtClean="0"/>
              <a:pPr/>
              <a:t>2022. 05. 26.</a:t>
            </a:fld>
            <a:endParaRPr lang="hu-HU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C964F09-0FD3-449F-B14A-2A8AAD63E13F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hu-HU" smtClean="0"/>
              <a:t>Budai Középiskola</a:t>
            </a:r>
            <a:endParaRPr lang="hu-HU"/>
          </a:p>
        </p:txBody>
      </p:sp>
    </p:spTree>
  </p:cSld>
  <p:clrMapOvr>
    <a:masterClrMapping/>
  </p:clrMapOvr>
  <p:transition>
    <p:fade/>
  </p:transition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2 képhely, álló tájolás,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4722047" y="609600"/>
            <a:ext cx="3431353" cy="4575141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hu-H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hu-HU" smtClean="0"/>
              <a:t>Kép beszúrásához kattintson az ikonra</a:t>
            </a:r>
            <a:endParaRPr/>
          </a:p>
        </p:txBody>
      </p:sp>
      <p:sp>
        <p:nvSpPr>
          <p:cNvPr id="11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1066800" y="609600"/>
            <a:ext cx="3429000" cy="4572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hu-H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hu-HU" smtClean="0"/>
              <a:t>Kép beszúrásához kattintson az ikonra</a:t>
            </a:r>
            <a:endParaRPr/>
          </a:p>
        </p:txBody>
      </p:sp>
      <p:sp>
        <p:nvSpPr>
          <p:cNvPr id="3" name="Rectangle 7"/>
          <p:cNvSpPr>
            <a:spLocks noGrp="1"/>
          </p:cNvSpPr>
          <p:nvPr>
            <p:ph type="body" sz="quarter" idx="14" hasCustomPrompt="1"/>
          </p:nvPr>
        </p:nvSpPr>
        <p:spPr>
          <a:xfrm>
            <a:off x="1066800" y="5334000"/>
            <a:ext cx="3429000" cy="1066800"/>
          </a:xfrm>
        </p:spPr>
        <p:txBody>
          <a:bodyPr lIns="91440" rIns="9144" anchor="t" anchorCtr="0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hu-HU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kumimoji="0" lang="hu-HU"/>
              <a:t>Képfelirat beszúrásához kattintson ide</a:t>
            </a:r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5" hasCustomPrompt="1"/>
          </p:nvPr>
        </p:nvSpPr>
        <p:spPr>
          <a:xfrm>
            <a:off x="4724400" y="5334000"/>
            <a:ext cx="3429000" cy="1066800"/>
          </a:xfrm>
        </p:spPr>
        <p:txBody>
          <a:bodyPr lIns="91440" rIns="9144" anchor="t" anchorCtr="0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hu-HU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kumimoji="0" lang="hu-HU"/>
              <a:t>Képfelirat beszúrásához kattintson ide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3917F40E-D49F-4C2C-9510-7FB7217B7774}" type="datetime1">
              <a:rPr lang="hu-HU" smtClean="0"/>
              <a:pPr/>
              <a:t>2022. 05. 26.</a:t>
            </a:fld>
            <a:endParaRPr lang="hu-HU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C964F09-0FD3-449F-B14A-2A8AAD63E13F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hu-HU" smtClean="0"/>
              <a:t>Budai Középiskola</a:t>
            </a:r>
            <a:endParaRPr lang="hu-HU"/>
          </a:p>
        </p:txBody>
      </p:sp>
    </p:spTree>
  </p:cSld>
  <p:clrMapOvr>
    <a:masterClrMapping/>
  </p:clrMapOvr>
  <p:transition>
    <p:fade/>
  </p:transition>
  <p:hf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képhely, fekvő tájolás,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hu-H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hu-HU" smtClean="0"/>
              <a:t>Kép beszúrásához kattintson az ikonra</a:t>
            </a:r>
            <a:endParaRPr/>
          </a:p>
        </p:txBody>
      </p:sp>
      <p:sp>
        <p:nvSpPr>
          <p:cNvPr id="25" name="Rectangle 7"/>
          <p:cNvSpPr>
            <a:spLocks noGrp="1" noChangeAspect="1"/>
          </p:cNvSpPr>
          <p:nvPr>
            <p:ph type="pic" sz="quarter" idx="14"/>
          </p:nvPr>
        </p:nvSpPr>
        <p:spPr>
          <a:xfrm>
            <a:off x="457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hu-H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hu-HU" smtClean="0"/>
              <a:t>Kép beszúrásához kattintson az ikonra</a:t>
            </a:r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857750"/>
            <a:ext cx="4038600" cy="1238250"/>
          </a:xfrm>
        </p:spPr>
        <p:txBody>
          <a:bodyPr rIns="9144" anchor="t" anchorCtr="0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hu-HU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kumimoji="0" lang="hu-HU"/>
              <a:t>Képfelirat beszúrásához kattintson ide</a:t>
            </a:r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7" hasCustomPrompt="1"/>
          </p:nvPr>
        </p:nvSpPr>
        <p:spPr>
          <a:xfrm>
            <a:off x="4648200" y="4857750"/>
            <a:ext cx="4038600" cy="1238250"/>
          </a:xfrm>
        </p:spPr>
        <p:txBody>
          <a:bodyPr rIns="9144" anchor="t" anchorCtr="0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hu-HU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kumimoji="0" lang="hu-HU"/>
              <a:t>Képfelirat beszúrásához kattintson ide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3917F40E-D49F-4C2C-9510-7FB7217B7774}" type="datetime1">
              <a:rPr lang="hu-HU" smtClean="0"/>
              <a:pPr/>
              <a:t>2022. 05. 26.</a:t>
            </a:fld>
            <a:endParaRPr lang="hu-HU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8C964F09-0FD3-449F-B14A-2A8AAD63E13F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hu-HU" smtClean="0"/>
              <a:t>Budai Középiskola</a:t>
            </a:r>
            <a:endParaRPr lang="hu-HU"/>
          </a:p>
        </p:txBody>
      </p:sp>
    </p:spTree>
  </p:cSld>
  <p:clrMapOvr>
    <a:masterClrMapping/>
  </p:clrMapOvr>
  <p:transition>
    <p:fade/>
  </p:transition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képhely, kevert elrendezés,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141976" y="381000"/>
            <a:ext cx="3773424" cy="2830068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hu-H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hu-HU" smtClean="0"/>
              <a:t>Kép beszúrásához kattintson az ikonra</a:t>
            </a:r>
            <a:endParaRPr/>
          </a:p>
        </p:txBody>
      </p:sp>
      <p:sp>
        <p:nvSpPr>
          <p:cNvPr id="22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4152" y="381000"/>
            <a:ext cx="4462272" cy="5949696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hu-H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hu-HU" smtClean="0"/>
              <a:t>Kép beszúrásához kattintson az ikonra</a:t>
            </a:r>
            <a:endParaRPr/>
          </a:p>
        </p:txBody>
      </p:sp>
      <p:sp>
        <p:nvSpPr>
          <p:cNvPr id="11" name="Rectangle 7"/>
          <p:cNvSpPr>
            <a:spLocks noGrp="1"/>
          </p:cNvSpPr>
          <p:nvPr>
            <p:ph type="body" sz="quarter" idx="13" hasCustomPrompt="1"/>
          </p:nvPr>
        </p:nvSpPr>
        <p:spPr>
          <a:xfrm>
            <a:off x="5141976" y="3352800"/>
            <a:ext cx="3773425" cy="2971800"/>
          </a:xfrm>
        </p:spPr>
        <p:txBody>
          <a:bodyPr anchor="t" anchorCtr="0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hu-HU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kumimoji="0" lang="hu-HU"/>
              <a:t>Képfelirat beszúrásához kattintson ide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917F40E-D49F-4C2C-9510-7FB7217B7774}" type="datetime1">
              <a:rPr lang="hu-HU" smtClean="0"/>
              <a:pPr/>
              <a:t>2022. 05. 26.</a:t>
            </a:fld>
            <a:endParaRPr lang="hu-HU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C964F09-0FD3-449F-B14A-2A8AAD63E13F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hu-HU" smtClean="0"/>
              <a:t>Budai Középiskola</a:t>
            </a:r>
            <a:endParaRPr lang="hu-H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éphely, álló tájolás,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hu-H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hu-HU" smtClean="0"/>
              <a:t>Kép beszúrásához kattintson az ikonra</a:t>
            </a:r>
            <a:endParaRPr/>
          </a:p>
        </p:txBody>
      </p:sp>
      <p:sp>
        <p:nvSpPr>
          <p:cNvPr id="4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32004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hu-H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hu-HU" smtClean="0"/>
              <a:t>Kép beszúrásához kattintson az ikonra</a:t>
            </a:r>
            <a:endParaRPr/>
          </a:p>
        </p:txBody>
      </p:sp>
      <p:sp>
        <p:nvSpPr>
          <p:cNvPr id="31" name="Rectangle 8"/>
          <p:cNvSpPr>
            <a:spLocks noGrp="1" noChangeAspect="1"/>
          </p:cNvSpPr>
          <p:nvPr>
            <p:ph type="pic" sz="quarter" idx="12"/>
          </p:nvPr>
        </p:nvSpPr>
        <p:spPr>
          <a:xfrm>
            <a:off x="61722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hu-H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hu-HU" smtClean="0"/>
              <a:t>Kép beszúrásához kattintson az ikonra</a:t>
            </a: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hu-HU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kumimoji="0" lang="hu-HU"/>
              <a:t>Képfelirat beszúrásához kattintson ide</a:t>
            </a:r>
          </a:p>
        </p:txBody>
      </p:sp>
      <p:sp>
        <p:nvSpPr>
          <p:cNvPr id="6" name="Rectangle 6"/>
          <p:cNvSpPr>
            <a:spLocks noGrp="1"/>
          </p:cNvSpPr>
          <p:nvPr>
            <p:ph type="body" sz="quarter" idx="14" hasCustomPrompt="1"/>
          </p:nvPr>
        </p:nvSpPr>
        <p:spPr>
          <a:xfrm>
            <a:off x="32004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hu-HU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kumimoji="0" lang="hu-HU"/>
              <a:t>Képfelirat beszúrásához kattintson ide</a:t>
            </a:r>
          </a:p>
        </p:txBody>
      </p:sp>
      <p:sp>
        <p:nvSpPr>
          <p:cNvPr id="14" name="Rectangle 6"/>
          <p:cNvSpPr>
            <a:spLocks noGrp="1"/>
          </p:cNvSpPr>
          <p:nvPr>
            <p:ph type="body" sz="quarter" idx="15" hasCustomPrompt="1"/>
          </p:nvPr>
        </p:nvSpPr>
        <p:spPr>
          <a:xfrm>
            <a:off x="61722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hu-HU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kumimoji="0" lang="hu-HU"/>
              <a:t>Képfelirat beszúrásához kattintson ide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3917F40E-D49F-4C2C-9510-7FB7217B7774}" type="datetime1">
              <a:rPr lang="hu-HU" smtClean="0"/>
              <a:pPr/>
              <a:t>2022. 05. 26.</a:t>
            </a:fld>
            <a:endParaRPr lang="hu-HU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C964F09-0FD3-449F-B14A-2A8AAD63E13F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hu-HU" smtClean="0"/>
              <a:t>Budai Középiskola</a:t>
            </a:r>
            <a:endParaRPr lang="hu-HU"/>
          </a:p>
        </p:txBody>
      </p:sp>
    </p:spTree>
  </p:cSld>
  <p:clrMapOvr>
    <a:masterClrMapping/>
  </p:clrMapOvr>
  <p:transition>
    <p:fade/>
  </p:transition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éphely, fekvő tájolás,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466344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hu-H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hu-HU" smtClean="0"/>
              <a:t>Kép beszúrásához kattintson az ikonra</a:t>
            </a:r>
            <a:endParaRPr/>
          </a:p>
        </p:txBody>
      </p:sp>
      <p:sp>
        <p:nvSpPr>
          <p:cNvPr id="15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720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hu-H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hu-HU" smtClean="0"/>
              <a:t>Kép beszúrásához kattintson az ikonra</a:t>
            </a:r>
            <a:endParaRPr/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63440" y="228600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hu-H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hu-HU" smtClean="0"/>
              <a:t>Kép beszúrásához kattintson az ikonra</a:t>
            </a:r>
            <a:endParaRPr/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228600"/>
            <a:ext cx="4023360" cy="3017520"/>
          </a:xfrm>
        </p:spPr>
        <p:txBody>
          <a:bodyPr anchor="b" anchorCtr="0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hu-HU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kumimoji="0" lang="hu-HU"/>
              <a:t>Képfelirat beszúrásához kattintson ide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3917F40E-D49F-4C2C-9510-7FB7217B7774}" type="datetime1">
              <a:rPr lang="hu-HU" smtClean="0"/>
              <a:pPr/>
              <a:t>2022. 05. 26.</a:t>
            </a:fld>
            <a:endParaRPr lang="hu-HU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C964F09-0FD3-449F-B14A-2A8AAD63E13F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hu-HU" smtClean="0"/>
              <a:t>Budai Középiskola</a:t>
            </a:r>
            <a:endParaRPr lang="hu-HU"/>
          </a:p>
        </p:txBody>
      </p:sp>
    </p:spTree>
  </p:cSld>
  <p:clrMapOvr>
    <a:masterClrMapping/>
  </p:clrMapOvr>
  <p:transition>
    <p:fade/>
  </p:transition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éphely, kevert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067300" y="3436620"/>
            <a:ext cx="3649900" cy="2889504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hu-H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hu-HU" smtClean="0"/>
              <a:t>Kép beszúrásához kattintson az ikonra</a:t>
            </a:r>
            <a:endParaRPr/>
          </a:p>
        </p:txBody>
      </p:sp>
      <p:sp>
        <p:nvSpPr>
          <p:cNvPr id="29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26720" y="384048"/>
            <a:ext cx="4457700" cy="5943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hu-H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hu-HU" smtClean="0"/>
              <a:t>Kép beszúrásához kattintson az ikonra</a:t>
            </a:r>
            <a:endParaRPr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5067300" y="389332"/>
            <a:ext cx="3657600" cy="2887269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hu-H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hu-HU" smtClean="0"/>
              <a:t>Kép beszúrásához kattintson az ikonra</a:t>
            </a:r>
            <a:endParaRPr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917F40E-D49F-4C2C-9510-7FB7217B7774}" type="datetime1">
              <a:rPr lang="hu-HU" smtClean="0"/>
              <a:pPr/>
              <a:t>2022. 05. 26.</a:t>
            </a:fld>
            <a:endParaRPr lang="hu-HU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C964F09-0FD3-449F-B14A-2A8AAD63E13F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hu-HU" smtClean="0"/>
              <a:t>Budai Középiskola</a:t>
            </a:r>
            <a:endParaRPr lang="hu-H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 képhely, álló tájolás,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7"/>
          <p:cNvSpPr>
            <a:spLocks noGrp="1"/>
          </p:cNvSpPr>
          <p:nvPr>
            <p:ph type="pic" sz="quarter" idx="14"/>
          </p:nvPr>
        </p:nvSpPr>
        <p:spPr>
          <a:xfrm>
            <a:off x="2229297" y="228600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hu-H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hu-HU" smtClean="0"/>
              <a:t>Kép beszúrásához kattintson az ikonra</a:t>
            </a:r>
            <a:endParaRPr/>
          </a:p>
        </p:txBody>
      </p:sp>
      <p:sp>
        <p:nvSpPr>
          <p:cNvPr id="3" name="Rectangle 7"/>
          <p:cNvSpPr>
            <a:spLocks noGrp="1"/>
          </p:cNvSpPr>
          <p:nvPr>
            <p:ph type="pic" sz="quarter" idx="26"/>
          </p:nvPr>
        </p:nvSpPr>
        <p:spPr>
          <a:xfrm>
            <a:off x="22292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hu-H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hu-HU" smtClean="0"/>
              <a:t>Kép beszúrásához kattintson az ikonra</a:t>
            </a:r>
            <a:endParaRPr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25"/>
          </p:nvPr>
        </p:nvSpPr>
        <p:spPr>
          <a:xfrm>
            <a:off x="4672217" y="228600"/>
            <a:ext cx="2286000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hu-H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hu-HU" smtClean="0"/>
              <a:t>Kép beszúrásához kattintson az ikonra</a:t>
            </a:r>
            <a:endParaRPr/>
          </a:p>
        </p:txBody>
      </p:sp>
      <p:sp>
        <p:nvSpPr>
          <p:cNvPr id="27" name="Rectangle 7"/>
          <p:cNvSpPr>
            <a:spLocks noGrp="1"/>
          </p:cNvSpPr>
          <p:nvPr>
            <p:ph type="pic" sz="quarter" idx="27"/>
          </p:nvPr>
        </p:nvSpPr>
        <p:spPr>
          <a:xfrm>
            <a:off x="46676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hu-H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hu-HU" smtClean="0"/>
              <a:t>Kép beszúrásához kattintson az ikonra</a:t>
            </a:r>
            <a:endParaRPr/>
          </a:p>
        </p:txBody>
      </p:sp>
      <p:sp>
        <p:nvSpPr>
          <p:cNvPr id="6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400497" y="1295400"/>
            <a:ext cx="1676400" cy="1905000"/>
          </a:xfrm>
        </p:spPr>
        <p:txBody>
          <a:bodyPr anchor="b" anchorCtr="0">
            <a:noAutofit/>
          </a:bodyPr>
          <a:lstStyle>
            <a:lvl1pPr marL="0" marR="0" indent="0" algn="r" rtl="0" eaLnBrk="1" latinLnBrk="0" hangingPunct="1">
              <a:spcBef>
                <a:spcPct val="20000"/>
              </a:spcBef>
              <a:buFontTx/>
              <a:buNone/>
              <a:defRPr kumimoji="0" lang="hu-HU" sz="16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kumimoji="0" lang="hu-HU"/>
              <a:t>Képfelirat beszúrásához kattintson ide</a:t>
            </a:r>
          </a:p>
        </p:txBody>
      </p:sp>
      <p:sp>
        <p:nvSpPr>
          <p:cNvPr id="14" name="Rectangle 7"/>
          <p:cNvSpPr>
            <a:spLocks noGrp="1"/>
          </p:cNvSpPr>
          <p:nvPr>
            <p:ph type="body" sz="quarter" idx="29" hasCustomPrompt="1"/>
          </p:nvPr>
        </p:nvSpPr>
        <p:spPr>
          <a:xfrm>
            <a:off x="7086600" y="1295400"/>
            <a:ext cx="1676400" cy="1905000"/>
          </a:xfrm>
        </p:spPr>
        <p:txBody>
          <a:bodyPr anchor="b" anchorCtr="0"/>
          <a:lstStyle>
            <a:lvl1pPr marL="0" marR="0" indent="0" algn="l" eaLnBrk="1" latinLnBrk="0" hangingPunct="1">
              <a:buFontTx/>
              <a:buNone/>
              <a:defRPr kumimoji="0" lang="hu-HU" sz="1600" baseline="0"/>
            </a:lvl1pPr>
            <a:extLst/>
          </a:lstStyle>
          <a:p>
            <a:pPr lvl="0"/>
            <a:r>
              <a:rPr kumimoji="0" lang="hu-HU"/>
              <a:t>Képfelirat beszúrásához kattintson ide</a:t>
            </a:r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8" hasCustomPrompt="1"/>
          </p:nvPr>
        </p:nvSpPr>
        <p:spPr>
          <a:xfrm>
            <a:off x="400497" y="3352800"/>
            <a:ext cx="1676400" cy="19050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hu-HU" sz="1600" baseline="0"/>
            </a:lvl1pPr>
            <a:extLst/>
          </a:lstStyle>
          <a:p>
            <a:pPr lvl="0"/>
            <a:r>
              <a:rPr kumimoji="0" lang="hu-HU"/>
              <a:t>Képfelirat beszúrásához kattintson ide</a:t>
            </a:r>
          </a:p>
        </p:txBody>
      </p:sp>
      <p:sp>
        <p:nvSpPr>
          <p:cNvPr id="13" name="Rectangle 7"/>
          <p:cNvSpPr>
            <a:spLocks noGrp="1"/>
          </p:cNvSpPr>
          <p:nvPr>
            <p:ph type="body" sz="quarter" idx="30" hasCustomPrompt="1"/>
          </p:nvPr>
        </p:nvSpPr>
        <p:spPr>
          <a:xfrm>
            <a:off x="7086600" y="3352800"/>
            <a:ext cx="1676400" cy="1905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hu-HU" sz="1600" baseline="0"/>
            </a:lvl1pPr>
            <a:extLst/>
          </a:lstStyle>
          <a:p>
            <a:pPr lvl="0"/>
            <a:r>
              <a:rPr kumimoji="0" lang="hu-HU"/>
              <a:t>Képfelirat beszúrásához kattintson ide</a:t>
            </a:r>
          </a:p>
        </p:txBody>
      </p:sp>
      <p:sp>
        <p:nvSpPr>
          <p:cNvPr id="11" name="Rectangle 10"/>
          <p:cNvSpPr>
            <a:spLocks noGrp="1"/>
          </p:cNvSpPr>
          <p:nvPr>
            <p:ph type="dt" sz="half" idx="31"/>
          </p:nvPr>
        </p:nvSpPr>
        <p:spPr/>
        <p:txBody>
          <a:bodyPr/>
          <a:lstStyle/>
          <a:p>
            <a:fld id="{3917F40E-D49F-4C2C-9510-7FB7217B7774}" type="datetime1">
              <a:rPr lang="hu-HU" smtClean="0"/>
              <a:pPr/>
              <a:t>2022. 05. 26.</a:t>
            </a:fld>
            <a:endParaRPr lang="hu-HU"/>
          </a:p>
        </p:txBody>
      </p:sp>
      <p:sp>
        <p:nvSpPr>
          <p:cNvPr id="12" name="Rectangle 11"/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fld id="{8C964F09-0FD3-449F-B14A-2A8AAD63E13F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15" name="Rectangle 14"/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r>
              <a:rPr lang="hu-HU" smtClean="0"/>
              <a:t>Budai Középiskola</a:t>
            </a:r>
            <a:endParaRPr lang="hu-HU"/>
          </a:p>
        </p:txBody>
      </p:sp>
    </p:spTree>
  </p:cSld>
  <p:clrMapOvr>
    <a:masterClrMapping/>
  </p:clrMapOvr>
  <p:transition>
    <p:fade/>
  </p:transition>
  <p:hf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 képhely, fekvő tájolás,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pic" sz="quarter" idx="14"/>
          </p:nvPr>
        </p:nvSpPr>
        <p:spPr>
          <a:xfrm>
            <a:off x="926821" y="533400"/>
            <a:ext cx="3653297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hu-H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hu-HU" smtClean="0"/>
              <a:t>Kép beszúrásához kattintson az ikonra</a:t>
            </a:r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926821" y="6172200"/>
            <a:ext cx="3657600" cy="304800"/>
          </a:xfrm>
        </p:spPr>
        <p:txBody>
          <a:bodyPr lIns="9144" anchor="t" anchorCtr="0"/>
          <a:lstStyle>
            <a:lvl1pPr marL="0" marR="0" indent="0" algn="l" eaLnBrk="1" latinLnBrk="0" hangingPunct="1">
              <a:buFontTx/>
              <a:buNone/>
              <a:defRPr kumimoji="0" lang="hu-HU" sz="1600" baseline="0"/>
            </a:lvl1pPr>
            <a:extLst/>
          </a:lstStyle>
          <a:p>
            <a:pPr lvl="0"/>
            <a:r>
              <a:rPr kumimoji="0" lang="hu-HU"/>
              <a:t>Képfelirat beszúrásához kattintson ide</a:t>
            </a:r>
          </a:p>
        </p:txBody>
      </p:sp>
      <p:sp>
        <p:nvSpPr>
          <p:cNvPr id="9" name="Rectangle 7"/>
          <p:cNvSpPr>
            <a:spLocks noGrp="1"/>
          </p:cNvSpPr>
          <p:nvPr>
            <p:ph type="pic" sz="quarter" idx="17"/>
          </p:nvPr>
        </p:nvSpPr>
        <p:spPr>
          <a:xfrm>
            <a:off x="4660621" y="5334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hu-H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hu-HU" smtClean="0"/>
              <a:t>Kép beszúrásához kattintson az ikonra</a:t>
            </a:r>
            <a:endParaRPr/>
          </a:p>
        </p:txBody>
      </p:sp>
      <p:sp>
        <p:nvSpPr>
          <p:cNvPr id="6" name="Rectangle 7"/>
          <p:cNvSpPr>
            <a:spLocks noGrp="1"/>
          </p:cNvSpPr>
          <p:nvPr>
            <p:ph type="pic" sz="quarter" idx="18"/>
          </p:nvPr>
        </p:nvSpPr>
        <p:spPr>
          <a:xfrm>
            <a:off x="9268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hu-H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hu-HU" smtClean="0"/>
              <a:t>Kép beszúrásához kattintson az ikonra</a:t>
            </a:r>
            <a:endParaRPr/>
          </a:p>
        </p:txBody>
      </p:sp>
      <p:sp>
        <p:nvSpPr>
          <p:cNvPr id="14" name="Rectangle 7"/>
          <p:cNvSpPr>
            <a:spLocks noGrp="1"/>
          </p:cNvSpPr>
          <p:nvPr>
            <p:ph type="pic" sz="quarter" idx="19"/>
          </p:nvPr>
        </p:nvSpPr>
        <p:spPr>
          <a:xfrm>
            <a:off x="46606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hu-H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hu-HU" smtClean="0"/>
              <a:t>Kép beszúrásához kattintson az ikonra</a:t>
            </a:r>
            <a:endParaRPr/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2" hasCustomPrompt="1"/>
          </p:nvPr>
        </p:nvSpPr>
        <p:spPr>
          <a:xfrm>
            <a:off x="926821" y="152400"/>
            <a:ext cx="3657600" cy="304800"/>
          </a:xfrm>
        </p:spPr>
        <p:txBody>
          <a:bodyPr lIns="9144" anchor="t" anchorCtr="0"/>
          <a:lstStyle>
            <a:lvl1pPr marL="0" marR="0" indent="0" algn="l" eaLnBrk="1" latinLnBrk="0" hangingPunct="1">
              <a:buFontTx/>
              <a:buNone/>
              <a:defRPr kumimoji="0" lang="hu-HU" sz="1600" baseline="0"/>
            </a:lvl1pPr>
            <a:extLst/>
          </a:lstStyle>
          <a:p>
            <a:pPr lvl="0"/>
            <a:r>
              <a:rPr kumimoji="0" lang="hu-HU"/>
              <a:t>Képfelirat beszúrásához kattintson ide</a:t>
            </a:r>
          </a:p>
        </p:txBody>
      </p:sp>
      <p:sp>
        <p:nvSpPr>
          <p:cNvPr id="18" name="Rectangle 7"/>
          <p:cNvSpPr>
            <a:spLocks noGrp="1"/>
          </p:cNvSpPr>
          <p:nvPr>
            <p:ph type="body" sz="quarter" idx="23" hasCustomPrompt="1"/>
          </p:nvPr>
        </p:nvSpPr>
        <p:spPr>
          <a:xfrm>
            <a:off x="4660621" y="6172200"/>
            <a:ext cx="3657600" cy="304800"/>
          </a:xfrm>
        </p:spPr>
        <p:txBody>
          <a:bodyPr lIns="9144" anchor="t" anchorCtr="0"/>
          <a:lstStyle>
            <a:lvl1pPr marL="0" marR="0" indent="0" algn="l" eaLnBrk="1" latinLnBrk="0" hangingPunct="1">
              <a:buFontTx/>
              <a:buNone/>
              <a:defRPr kumimoji="0" lang="hu-HU" sz="1600" baseline="0"/>
            </a:lvl1pPr>
            <a:extLst/>
          </a:lstStyle>
          <a:p>
            <a:pPr lvl="0"/>
            <a:r>
              <a:rPr kumimoji="0" lang="hu-HU"/>
              <a:t>Képfelirat beszúrásához kattintson ide</a:t>
            </a:r>
          </a:p>
        </p:txBody>
      </p:sp>
      <p:sp>
        <p:nvSpPr>
          <p:cNvPr id="16" name="Rectangle 7"/>
          <p:cNvSpPr>
            <a:spLocks noGrp="1"/>
          </p:cNvSpPr>
          <p:nvPr>
            <p:ph type="body" sz="quarter" idx="24" hasCustomPrompt="1"/>
          </p:nvPr>
        </p:nvSpPr>
        <p:spPr>
          <a:xfrm>
            <a:off x="4660621" y="152400"/>
            <a:ext cx="3657600" cy="304800"/>
          </a:xfrm>
        </p:spPr>
        <p:txBody>
          <a:bodyPr lIns="9144" anchor="t" anchorCtr="0"/>
          <a:lstStyle>
            <a:lvl1pPr marL="0" marR="0" indent="0" algn="l" eaLnBrk="1" latinLnBrk="0" hangingPunct="1">
              <a:buFontTx/>
              <a:buNone/>
              <a:defRPr kumimoji="0" lang="hu-HU" sz="1600" baseline="0"/>
            </a:lvl1pPr>
            <a:extLst/>
          </a:lstStyle>
          <a:p>
            <a:pPr lvl="0"/>
            <a:r>
              <a:rPr kumimoji="0" lang="hu-HU"/>
              <a:t>Képfelirat beszúrásához kattintson ide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fld id="{3917F40E-D49F-4C2C-9510-7FB7217B7774}" type="datetime1">
              <a:rPr lang="hu-HU" smtClean="0"/>
              <a:pPr/>
              <a:t>2022. 05. 26.</a:t>
            </a:fld>
            <a:endParaRPr lang="hu-HU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8C964F09-0FD3-449F-B14A-2A8AAD63E13F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r>
              <a:rPr lang="hu-HU" smtClean="0"/>
              <a:t>Budai Középiskola</a:t>
            </a:r>
            <a:endParaRPr lang="hu-HU"/>
          </a:p>
        </p:txBody>
      </p:sp>
    </p:spTree>
  </p:cSld>
  <p:clrMapOvr>
    <a:masterClrMapping/>
  </p:clrMapOvr>
  <p:transition>
    <p:fade/>
  </p:transition>
  <p:hf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 képhely, álló tájolás, nagyméretű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1524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hu-H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hu-HU" smtClean="0"/>
              <a:t>Kép beszúrásához kattintson az ikonra</a:t>
            </a:r>
            <a:endParaRPr/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1"/>
          </p:nvPr>
        </p:nvSpPr>
        <p:spPr>
          <a:xfrm>
            <a:off x="45466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hu-H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hu-HU" smtClean="0"/>
              <a:t>Kép beszúrásához kattintson az ikonra</a:t>
            </a:r>
            <a:endParaRPr/>
          </a:p>
        </p:txBody>
      </p:sp>
      <p:sp>
        <p:nvSpPr>
          <p:cNvPr id="7" name="Rectangle 7"/>
          <p:cNvSpPr>
            <a:spLocks noGrp="1"/>
          </p:cNvSpPr>
          <p:nvPr>
            <p:ph type="pic" sz="quarter" idx="30"/>
          </p:nvPr>
        </p:nvSpPr>
        <p:spPr>
          <a:xfrm>
            <a:off x="234906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hu-H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hu-HU" smtClean="0"/>
              <a:t>Kép beszúrásához kattintson az ikonra</a:t>
            </a:r>
            <a:endParaRPr/>
          </a:p>
        </p:txBody>
      </p:sp>
      <p:sp>
        <p:nvSpPr>
          <p:cNvPr id="29" name="Rectangle 7"/>
          <p:cNvSpPr>
            <a:spLocks noGrp="1"/>
          </p:cNvSpPr>
          <p:nvPr>
            <p:ph type="pic" sz="quarter" idx="32"/>
          </p:nvPr>
        </p:nvSpPr>
        <p:spPr>
          <a:xfrm>
            <a:off x="6740166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hu-H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hu-HU" smtClean="0"/>
              <a:t>Kép beszúrásához kattintson az ikonra</a:t>
            </a:r>
            <a:endParaRPr/>
          </a:p>
        </p:txBody>
      </p:sp>
      <p:sp>
        <p:nvSpPr>
          <p:cNvPr id="24" name="Rectangle 7"/>
          <p:cNvSpPr>
            <a:spLocks noGrp="1"/>
          </p:cNvSpPr>
          <p:nvPr>
            <p:ph type="body" sz="quarter" idx="29" hasCustomPrompt="1"/>
          </p:nvPr>
        </p:nvSpPr>
        <p:spPr>
          <a:xfrm>
            <a:off x="152400" y="4495800"/>
            <a:ext cx="8763000" cy="1905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hu-HU" sz="2400" baseline="0"/>
            </a:lvl1pPr>
            <a:extLst/>
          </a:lstStyle>
          <a:p>
            <a:pPr lvl="0"/>
            <a:r>
              <a:rPr kumimoji="0" lang="hu-HU"/>
              <a:t>Képfelirat beszúrásához kattintson ide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33"/>
          </p:nvPr>
        </p:nvSpPr>
        <p:spPr/>
        <p:txBody>
          <a:bodyPr/>
          <a:lstStyle/>
          <a:p>
            <a:fld id="{3917F40E-D49F-4C2C-9510-7FB7217B7774}" type="datetime1">
              <a:rPr lang="hu-HU" smtClean="0"/>
              <a:pPr/>
              <a:t>2022. 05. 26.</a:t>
            </a:fld>
            <a:endParaRPr lang="hu-HU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8C964F09-0FD3-449F-B14A-2A8AAD63E13F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5"/>
          </p:nvPr>
        </p:nvSpPr>
        <p:spPr/>
        <p:txBody>
          <a:bodyPr/>
          <a:lstStyle/>
          <a:p>
            <a:r>
              <a:rPr lang="hu-HU" smtClean="0"/>
              <a:t>Budai Középiskola</a:t>
            </a:r>
            <a:endParaRPr lang="hu-HU"/>
          </a:p>
        </p:txBody>
      </p:sp>
    </p:spTree>
  </p:cSld>
  <p:clrMapOvr>
    <a:masterClrMapping/>
  </p:clrMapOvr>
  <p:transition>
    <p:fade/>
  </p:transition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 képhely: 1 álló, 3 fekvő tájol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685800" y="257665"/>
            <a:ext cx="4617720" cy="6172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hu-H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hu-HU" smtClean="0"/>
              <a:t>Kép beszúrásához kattintson az ikonra</a:t>
            </a:r>
            <a:endParaRPr/>
          </a:p>
        </p:txBody>
      </p:sp>
      <p:sp>
        <p:nvSpPr>
          <p:cNvPr id="4" name="Rectangle 7"/>
          <p:cNvSpPr>
            <a:spLocks noGrp="1" noChangeAspect="1"/>
          </p:cNvSpPr>
          <p:nvPr>
            <p:ph type="pic" sz="quarter" idx="18"/>
          </p:nvPr>
        </p:nvSpPr>
        <p:spPr>
          <a:xfrm>
            <a:off x="5788848" y="257665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hu-H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hu-HU" smtClean="0"/>
              <a:t>Kép beszúrásához kattintson az ikonra</a:t>
            </a:r>
            <a:endParaRPr/>
          </a:p>
        </p:txBody>
      </p:sp>
      <p:sp>
        <p:nvSpPr>
          <p:cNvPr id="6" name="Rectangle 7"/>
          <p:cNvSpPr>
            <a:spLocks noGrp="1" noChangeAspect="1"/>
          </p:cNvSpPr>
          <p:nvPr>
            <p:ph type="pic" sz="quarter" idx="22"/>
          </p:nvPr>
        </p:nvSpPr>
        <p:spPr>
          <a:xfrm>
            <a:off x="5788848" y="2432657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hu-H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hu-HU" smtClean="0"/>
              <a:t>Kép beszúrásához kattintson az ikonra</a:t>
            </a:r>
            <a:endParaRPr/>
          </a:p>
        </p:txBody>
      </p:sp>
      <p:sp>
        <p:nvSpPr>
          <p:cNvPr id="14" name="Rectangle 7"/>
          <p:cNvSpPr>
            <a:spLocks noGrp="1" noChangeAspect="1"/>
          </p:cNvSpPr>
          <p:nvPr>
            <p:ph type="pic" sz="quarter" idx="23"/>
          </p:nvPr>
        </p:nvSpPr>
        <p:spPr>
          <a:xfrm>
            <a:off x="5788848" y="4607649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hu-H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hu-HU" smtClean="0"/>
              <a:t>Kép beszúrásához kattintson az ikonra</a:t>
            </a: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fld id="{3917F40E-D49F-4C2C-9510-7FB7217B7774}" type="datetime1">
              <a:rPr lang="hu-HU" smtClean="0"/>
              <a:pPr/>
              <a:t>2022. 05. 26.</a:t>
            </a:fld>
            <a:endParaRPr lang="hu-HU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8C964F09-0FD3-449F-B14A-2A8AAD63E13F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hu-HU" smtClean="0"/>
              <a:t>Budai Középiskola</a:t>
            </a:r>
            <a:endParaRPr lang="hu-HU"/>
          </a:p>
        </p:txBody>
      </p:sp>
    </p:spTree>
  </p:cSld>
  <p:clrMapOvr>
    <a:masterClrMapping/>
  </p:clrMapOvr>
  <p:transition>
    <p:fade/>
  </p:transition>
  <p:hf hd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 képhely: 3 fekvő, 2 álló tájol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/>
          </p:cNvSpPr>
          <p:nvPr>
            <p:ph type="pic" sz="quarter" idx="14"/>
          </p:nvPr>
        </p:nvSpPr>
        <p:spPr>
          <a:xfrm>
            <a:off x="609600" y="34290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hu-H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hu-HU" smtClean="0"/>
              <a:t>Kép beszúrásához kattintson az ikonra</a:t>
            </a:r>
            <a:endParaRPr/>
          </a:p>
        </p:txBody>
      </p:sp>
      <p:sp>
        <p:nvSpPr>
          <p:cNvPr id="27" name="Rectangle 7"/>
          <p:cNvSpPr>
            <a:spLocks noGrp="1"/>
          </p:cNvSpPr>
          <p:nvPr>
            <p:ph type="pic" sz="quarter" idx="17"/>
          </p:nvPr>
        </p:nvSpPr>
        <p:spPr>
          <a:xfrm>
            <a:off x="3033848" y="228600"/>
            <a:ext cx="5562600" cy="4171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hu-H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hu-HU" smtClean="0"/>
              <a:t>Kép beszúrásához kattintson az ikonra</a:t>
            </a:r>
            <a:endParaRPr/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6"/>
          </p:nvPr>
        </p:nvSpPr>
        <p:spPr>
          <a:xfrm>
            <a:off x="609600" y="2286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hu-H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hu-HU" smtClean="0"/>
              <a:t>Kép beszúrásához kattintson az ikonra</a:t>
            </a:r>
            <a:endParaRPr/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27"/>
          </p:nvPr>
        </p:nvSpPr>
        <p:spPr>
          <a:xfrm>
            <a:off x="5943600" y="4495800"/>
            <a:ext cx="2666999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hu-H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hu-HU" smtClean="0"/>
              <a:t>Kép beszúrásához kattintson az ikonra</a:t>
            </a:r>
            <a:endParaRPr/>
          </a:p>
        </p:txBody>
      </p:sp>
      <p:sp>
        <p:nvSpPr>
          <p:cNvPr id="23" name="Rectangle 7"/>
          <p:cNvSpPr>
            <a:spLocks noGrp="1" noChangeAspect="1"/>
          </p:cNvSpPr>
          <p:nvPr>
            <p:ph type="pic" sz="quarter" idx="28"/>
          </p:nvPr>
        </p:nvSpPr>
        <p:spPr>
          <a:xfrm>
            <a:off x="3033848" y="4495800"/>
            <a:ext cx="2757352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hu-H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hu-HU" smtClean="0"/>
              <a:t>Kép beszúrásához kattintson az ikonra</a:t>
            </a: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/>
          <a:p>
            <a:fld id="{3917F40E-D49F-4C2C-9510-7FB7217B7774}" type="datetime1">
              <a:rPr lang="hu-HU" smtClean="0"/>
              <a:pPr/>
              <a:t>2022. 05. 26.</a:t>
            </a:fld>
            <a:endParaRPr lang="hu-HU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fld id="{8C964F09-0FD3-449F-B14A-2A8AAD63E13F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r>
              <a:rPr lang="hu-HU" smtClean="0"/>
              <a:t>Budai Középiskola</a:t>
            </a:r>
            <a:endParaRPr lang="hu-HU"/>
          </a:p>
        </p:txBody>
      </p:sp>
    </p:spTree>
  </p:cSld>
  <p:clrMapOvr>
    <a:masterClrMapping/>
  </p:clrMapOvr>
  <p:transition>
    <p:fade/>
  </p:transition>
  <p:hf hd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 képhely: 3 álló, 2 fekvő tájol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7"/>
          <p:cNvSpPr>
            <a:spLocks noGrp="1"/>
          </p:cNvSpPr>
          <p:nvPr>
            <p:ph type="pic" sz="quarter" idx="26"/>
          </p:nvPr>
        </p:nvSpPr>
        <p:spPr>
          <a:xfrm>
            <a:off x="5121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hu-H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hu-HU" smtClean="0"/>
              <a:t>Kép beszúrásához kattintson az ikonra</a:t>
            </a:r>
            <a:endParaRPr/>
          </a:p>
        </p:txBody>
      </p:sp>
      <p:sp>
        <p:nvSpPr>
          <p:cNvPr id="23" name="Rectangle 7"/>
          <p:cNvSpPr>
            <a:spLocks noGrp="1"/>
          </p:cNvSpPr>
          <p:nvPr>
            <p:ph type="pic" sz="quarter" idx="29"/>
          </p:nvPr>
        </p:nvSpPr>
        <p:spPr>
          <a:xfrm>
            <a:off x="51213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hu-H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hu-HU" smtClean="0"/>
              <a:t>Kép beszúrásához kattintson az ikonra</a:t>
            </a:r>
            <a:endParaRPr/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0"/>
          </p:nvPr>
        </p:nvSpPr>
        <p:spPr>
          <a:xfrm>
            <a:off x="471837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hu-H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hu-HU" smtClean="0"/>
              <a:t>Kép beszúrásához kattintson az ikonra</a:t>
            </a:r>
            <a:endParaRPr/>
          </a:p>
        </p:txBody>
      </p:sp>
      <p:sp>
        <p:nvSpPr>
          <p:cNvPr id="22" name="Rectangle 7"/>
          <p:cNvSpPr>
            <a:spLocks noGrp="1"/>
          </p:cNvSpPr>
          <p:nvPr>
            <p:ph type="pic" sz="quarter" idx="27"/>
          </p:nvPr>
        </p:nvSpPr>
        <p:spPr>
          <a:xfrm>
            <a:off x="32934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hu-H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hu-HU" smtClean="0"/>
              <a:t>Kép beszúrásához kattintson az ikonra</a:t>
            </a:r>
            <a:endParaRPr/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8"/>
          </p:nvPr>
        </p:nvSpPr>
        <p:spPr>
          <a:xfrm>
            <a:off x="60747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hu-H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hu-HU" smtClean="0"/>
              <a:t>Kép beszúrásához kattintson az ikonra</a:t>
            </a: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dt" sz="half" idx="31"/>
          </p:nvPr>
        </p:nvSpPr>
        <p:spPr/>
        <p:txBody>
          <a:bodyPr/>
          <a:lstStyle/>
          <a:p>
            <a:fld id="{3917F40E-D49F-4C2C-9510-7FB7217B7774}" type="datetime1">
              <a:rPr lang="hu-HU" smtClean="0"/>
              <a:pPr/>
              <a:t>2022. 05. 26.</a:t>
            </a:fld>
            <a:endParaRPr lang="hu-HU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fld id="{8C964F09-0FD3-449F-B14A-2A8AAD63E13F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r>
              <a:rPr lang="hu-HU" smtClean="0"/>
              <a:t>Budai Középiskola</a:t>
            </a:r>
            <a:endParaRPr lang="hu-HU"/>
          </a:p>
        </p:txBody>
      </p:sp>
    </p:spTree>
  </p:cSld>
  <p:clrMapOvr>
    <a:masterClrMapping/>
  </p:clrMapOvr>
  <p:transition>
    <p:fade/>
  </p:transition>
  <p:hf hd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gyzetes képhely,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3050273" y="16002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hu-H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hu-HU" smtClean="0"/>
              <a:t>Kép beszúrásához kattintson az ikonra</a:t>
            </a:r>
            <a:endParaRPr/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 hasCustomPrompt="1"/>
          </p:nvPr>
        </p:nvSpPr>
        <p:spPr>
          <a:xfrm>
            <a:off x="3048000" y="48768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hu-HU" sz="1800" i="0"/>
            </a:lvl1pPr>
            <a:extLst/>
          </a:lstStyle>
          <a:p>
            <a:pPr lvl="0"/>
            <a:r>
              <a:rPr kumimoji="0" lang="hu-HU"/>
              <a:t>Képfelirat beszúrásához kattintson ide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3917F40E-D49F-4C2C-9510-7FB7217B7774}" type="datetime1">
              <a:rPr lang="hu-HU" smtClean="0"/>
              <a:pPr/>
              <a:t>2022. 05. 26.</a:t>
            </a:fld>
            <a:endParaRPr lang="hu-HU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C964F09-0FD3-449F-B14A-2A8AAD63E13F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hu-HU" smtClean="0"/>
              <a:t>Budai Középiskola</a:t>
            </a:r>
            <a:endParaRPr lang="hu-HU"/>
          </a:p>
        </p:txBody>
      </p:sp>
    </p:spTree>
  </p:cSld>
  <p:clrMapOvr>
    <a:masterClrMapping/>
  </p:clrMapOvr>
  <p:transition>
    <p:fade/>
  </p:transition>
  <p:hf hd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négyzetes képhely,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4955273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hu-H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hu-HU" smtClean="0"/>
              <a:t>Kép beszúrásához kattintson az ikonra</a:t>
            </a:r>
            <a:endParaRPr/>
          </a:p>
        </p:txBody>
      </p:sp>
      <p:sp>
        <p:nvSpPr>
          <p:cNvPr id="6" name="W¥ل云玗İαЂôÁûÂÚ丫:Pïçtúrê Plå¢éhõlðér 表¥鷗字㌍ 表_W 5"/>
          <p:cNvSpPr>
            <a:spLocks noGrp="1" noChangeAspect="1"/>
          </p:cNvSpPr>
          <p:nvPr>
            <p:ph type="pic" sz="quarter" idx="14"/>
          </p:nvPr>
        </p:nvSpPr>
        <p:spPr>
          <a:xfrm>
            <a:off x="1143000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hu-H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hu-HU" smtClean="0"/>
              <a:t>Kép beszúrásához kattintson az ikonra</a:t>
            </a:r>
            <a:endParaRPr/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hu-HU" sz="1800" i="0"/>
            </a:lvl1pPr>
            <a:extLst/>
          </a:lstStyle>
          <a:p>
            <a:pPr lvl="0"/>
            <a:r>
              <a:rPr kumimoji="0" lang="hu-HU"/>
              <a:t>Képfelirat beszúrásához kattintson ide</a:t>
            </a:r>
          </a:p>
        </p:txBody>
      </p:sp>
      <p:sp>
        <p:nvSpPr>
          <p:cNvPr id="8" name="W¥ل云玗İαЂÕØÚáÛ丫:Téxt Plàçèhòlðêr 表¥鷗字㌍_W 7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hu-HU" sz="1800" i="0"/>
            </a:lvl1pPr>
            <a:extLst/>
          </a:lstStyle>
          <a:p>
            <a:pPr lvl="0"/>
            <a:r>
              <a:rPr kumimoji="0" lang="hu-HU"/>
              <a:t>Képfelirat beszúrásához kattintson ide</a:t>
            </a:r>
          </a:p>
        </p:txBody>
      </p:sp>
      <p:sp>
        <p:nvSpPr>
          <p:cNvPr id="9" name="Rectangle 8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3917F40E-D49F-4C2C-9510-7FB7217B7774}" type="datetime1">
              <a:rPr lang="hu-HU" smtClean="0"/>
              <a:pPr/>
              <a:t>2022. 05. 26.</a:t>
            </a:fld>
            <a:endParaRPr lang="hu-HU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C964F09-0FD3-449F-B14A-2A8AAD63E13F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hu-HU" smtClean="0"/>
              <a:t>Budai Középiskola</a:t>
            </a:r>
            <a:endParaRPr lang="hu-HU"/>
          </a:p>
        </p:txBody>
      </p:sp>
    </p:spTree>
  </p:cSld>
  <p:clrMapOvr>
    <a:masterClrMapping/>
  </p:clrMapOvr>
  <p:transition>
    <p:fade/>
  </p:transition>
  <p:hf hd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¥ل云玗İαЂôÁûÂÚ丫:Pïçtúrê Plå¢éhõlðér 表¥鷗字㌍ 表_W 2"/>
          <p:cNvSpPr>
            <a:spLocks noGrp="1"/>
          </p:cNvSpPr>
          <p:nvPr>
            <p:ph type="pic" sz="quarter" idx="30"/>
          </p:nvPr>
        </p:nvSpPr>
        <p:spPr>
          <a:xfrm>
            <a:off x="457200" y="2057400"/>
            <a:ext cx="8229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hu-HU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hu-HU" smtClean="0"/>
              <a:t>Kép beszúrásához kattintson az ikonra</a:t>
            </a:r>
            <a:endParaRPr/>
          </a:p>
        </p:txBody>
      </p:sp>
      <p:sp>
        <p:nvSpPr>
          <p:cNvPr id="4" name="W¥ل云玗İαЂÕØÚáÛ丫:Téxt Plàçèhòlðêr 表¥鷗字㌍_W 3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4876800"/>
            <a:ext cx="8229600" cy="14478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hu-HU" sz="1800" i="0"/>
            </a:lvl1pPr>
            <a:extLst/>
          </a:lstStyle>
          <a:p>
            <a:pPr lvl="0"/>
            <a:r>
              <a:rPr kumimoji="0" lang="hu-HU"/>
              <a:t>Képfelirat beszúrásához kattintson ide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31"/>
          </p:nvPr>
        </p:nvSpPr>
        <p:spPr/>
        <p:txBody>
          <a:bodyPr/>
          <a:lstStyle/>
          <a:p>
            <a:fld id="{3917F40E-D49F-4C2C-9510-7FB7217B7774}" type="datetime1">
              <a:rPr lang="hu-HU" smtClean="0"/>
              <a:pPr/>
              <a:t>2022. 05. 26.</a:t>
            </a:fld>
            <a:endParaRPr lang="hu-HU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fld id="{8C964F09-0FD3-449F-B14A-2A8AAD63E13F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7" name="Rectangle 6"/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r>
              <a:rPr lang="hu-HU" smtClean="0"/>
              <a:t>Budai Középiskola</a:t>
            </a:r>
            <a:endParaRPr lang="hu-HU"/>
          </a:p>
        </p:txBody>
      </p:sp>
    </p:spTree>
  </p:cSld>
  <p:clrMapOvr>
    <a:masterClrMapping/>
  </p:clrMapOvr>
  <p:transition>
    <p:fade/>
  </p:transition>
  <p:hf hd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3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eaLnBrk="1" latinLnBrk="0" hangingPunct="1"/>
            <a:r>
              <a:rPr lang="hu-HU" smtClean="0"/>
              <a:t>Mintacím szerkesztése</a:t>
            </a:r>
            <a:endParaRPr/>
          </a:p>
        </p:txBody>
      </p:sp>
      <p:sp>
        <p:nvSpPr>
          <p:cNvPr id="14" name="Rectangle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/>
          </a:p>
        </p:txBody>
      </p:sp>
      <p:sp>
        <p:nvSpPr>
          <p:cNvPr id="2" name="Rectangl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1575F-1C1A-4CB8-A370-0F967B1517EB}" type="datetime1">
              <a:rPr lang="hu-HU" smtClean="0"/>
              <a:pPr/>
              <a:t>2022. 05. 26.</a:t>
            </a:fld>
            <a:endParaRPr lang="hu-HU" dirty="0"/>
          </a:p>
        </p:txBody>
      </p:sp>
      <p:sp>
        <p:nvSpPr>
          <p:cNvPr id="27" name="Rectangl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Budai Középiskola</a:t>
            </a:r>
            <a:endParaRPr lang="hu-HU"/>
          </a:p>
        </p:txBody>
      </p:sp>
      <p:sp>
        <p:nvSpPr>
          <p:cNvPr id="24" name="Rectangl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64F09-0FD3-449F-B14A-2A8AAD63E13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821977" y="1600201"/>
            <a:ext cx="6248400" cy="2680127"/>
          </a:xfrm>
        </p:spPr>
        <p:txBody>
          <a:bodyPr>
            <a:noAutofit/>
          </a:bodyPr>
          <a:lstStyle>
            <a:lvl1pPr>
              <a:defRPr sz="5400"/>
            </a:lvl1pPr>
          </a:lstStyle>
          <a:p>
            <a:r>
              <a:rPr lang="hu-HU" noProof="0" smtClean="0"/>
              <a:t>Mintacím szerkesztése</a:t>
            </a:r>
            <a:endParaRPr lang="hu-HU" noProof="0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821976" y="4344916"/>
            <a:ext cx="5638800" cy="111608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3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noProof="0" smtClean="0"/>
              <a:t>Alcím mintájának szerkesztése</a:t>
            </a:r>
            <a:endParaRPr lang="hu-HU" noProof="0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1547664" y="6309320"/>
            <a:ext cx="158417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498AAB-92BF-4262-A661-AF6ADB595322}" type="datetime1">
              <a:rPr lang="hu-HU" smtClean="0"/>
              <a:pPr/>
              <a:t>2022. 05. 26.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817955988"/>
      </p:ext>
    </p:extLst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Cím és 4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Tartalom helye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EA5BCD0-3E3B-4E74-B902-B261924A0F4C}" type="datetime1">
              <a:rPr lang="hu-HU" smtClean="0"/>
              <a:pPr/>
              <a:t>2022. 05. 26.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Budai Középiskola</a:t>
            </a:r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F46CA3C-97C0-4352-BEE9-2B3A7D8BF78F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noProof="0" smtClean="0"/>
              <a:t>Mintacím szerkesztése</a:t>
            </a:r>
            <a:endParaRPr lang="hu-HU" noProof="0" dirty="0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B9DE3-CD4E-49FD-ACD3-723591BEC611}" type="datetime1">
              <a:rPr lang="hu-HU" smtClean="0"/>
              <a:pPr/>
              <a:t>2022. 05. 26.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Budai Középiskola</a:t>
            </a: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64F09-0FD3-449F-B14A-2A8AAD63E13F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63578801"/>
      </p:ext>
    </p:extLst>
  </p:cSld>
  <p:clrMapOvr>
    <a:masterClrMapping/>
  </p:clrMapOvr>
  <p:transition spd="med">
    <p:cut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noProof="0" smtClean="0"/>
              <a:t>Mintacím szerkesztése</a:t>
            </a:r>
            <a:endParaRPr lang="hu-HU" noProof="0" dirty="0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1195388" y="1600200"/>
            <a:ext cx="361188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noProof="0" smtClean="0"/>
              <a:t>Mintaszöveg szerkesztése</a:t>
            </a:r>
          </a:p>
          <a:p>
            <a:pPr lvl="1"/>
            <a:r>
              <a:rPr lang="hu-HU" noProof="0" smtClean="0"/>
              <a:t>Második szint</a:t>
            </a:r>
          </a:p>
          <a:p>
            <a:pPr lvl="2"/>
            <a:r>
              <a:rPr lang="hu-HU" noProof="0" smtClean="0"/>
              <a:t>Harmadik szint</a:t>
            </a:r>
          </a:p>
          <a:p>
            <a:pPr lvl="3"/>
            <a:r>
              <a:rPr lang="hu-HU" noProof="0" smtClean="0"/>
              <a:t>Negyedik szint</a:t>
            </a:r>
          </a:p>
          <a:p>
            <a:pPr lvl="4"/>
            <a:r>
              <a:rPr lang="hu-HU" noProof="0" smtClean="0"/>
              <a:t>Ötödik szint</a:t>
            </a:r>
            <a:endParaRPr lang="hu-HU" noProof="0" dirty="0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922520" y="1600200"/>
            <a:ext cx="361188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 baseline="0"/>
            </a:lvl6pPr>
            <a:lvl7pPr>
              <a:defRPr sz="1800" baseline="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/>
            <a:r>
              <a:rPr lang="hu-HU" noProof="0" smtClean="0"/>
              <a:t>Mintaszöveg szerkesztése</a:t>
            </a:r>
          </a:p>
          <a:p>
            <a:pPr lvl="1"/>
            <a:r>
              <a:rPr lang="hu-HU" noProof="0" smtClean="0"/>
              <a:t>Második szint</a:t>
            </a:r>
          </a:p>
          <a:p>
            <a:pPr lvl="2"/>
            <a:r>
              <a:rPr lang="hu-HU" noProof="0" smtClean="0"/>
              <a:t>Harmadik szint</a:t>
            </a:r>
          </a:p>
          <a:p>
            <a:pPr lvl="3"/>
            <a:r>
              <a:rPr lang="hu-HU" noProof="0" smtClean="0"/>
              <a:t>Negyedik szint</a:t>
            </a:r>
          </a:p>
          <a:p>
            <a:pPr lvl="4"/>
            <a:r>
              <a:rPr lang="hu-HU" noProof="0" smtClean="0"/>
              <a:t>Ötödik szint</a:t>
            </a:r>
            <a:endParaRPr lang="hu-HU" noProof="0" dirty="0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87E53-D19A-4123-8BA9-75E7DA838A33}" type="datetime1">
              <a:rPr lang="hu-HU" smtClean="0"/>
              <a:pPr/>
              <a:t>2022. 05. 26.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Budai Középiskola</a:t>
            </a: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64F09-0FD3-449F-B14A-2A8AAD63E13F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39113715"/>
      </p:ext>
    </p:extLst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614436"/>
      </p:ext>
    </p:extLst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1575F-1C1A-4CB8-A370-0F967B1517EB}" type="datetime1">
              <a:rPr lang="hu-HU" smtClean="0"/>
              <a:pPr/>
              <a:t>2022. 05. 26.</a:t>
            </a:fld>
            <a:endParaRPr lang="hu-H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Budai Középiskola</a:t>
            </a:r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64F09-0FD3-449F-B14A-2A8AAD63E13F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450406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459964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87E53-D19A-4123-8BA9-75E7DA838A33}" type="datetime1">
              <a:rPr lang="hu-HU" smtClean="0"/>
              <a:pPr/>
              <a:t>2022. 05. 26.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Budai Középiskola</a:t>
            </a:r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64F09-0FD3-449F-B14A-2A8AAD63E13F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04397737"/>
      </p:ext>
    </p:extLst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7F40E-D49F-4C2C-9510-7FB7217B7774}" type="datetime1">
              <a:rPr lang="hu-HU" smtClean="0"/>
              <a:pPr/>
              <a:t>2022. 05. 26.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Budai Középiskola</a:t>
            </a:r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64F09-0FD3-449F-B14A-2A8AAD63E13F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47561609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B9DE3-CD4E-49FD-ACD3-723591BEC611}" type="datetime1">
              <a:rPr lang="hu-HU" smtClean="0"/>
              <a:pPr/>
              <a:t>2022. 05. 26.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Budai Középiskola</a:t>
            </a:r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64F09-0FD3-449F-B14A-2A8AAD63E13F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22454310"/>
      </p:ext>
    </p:extLst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0E4E5-C8DC-4822-A61C-3BC7D2D047D5}" type="datetime1">
              <a:rPr lang="hu-HU" smtClean="0"/>
              <a:pPr/>
              <a:t>2022. 05. 26.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223EE-5B7F-4932-AA51-66E0009285F9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54384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7F40E-D49F-4C2C-9510-7FB7217B7774}" type="datetime1">
              <a:rPr lang="hu-HU" smtClean="0"/>
              <a:pPr/>
              <a:t>2022. 05. 26.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Budai Középiskola</a:t>
            </a:r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64F09-0FD3-449F-B14A-2A8AAD63E13F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95121943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7F40E-D49F-4C2C-9510-7FB7217B7774}" type="datetime1">
              <a:rPr lang="hu-HU" smtClean="0"/>
              <a:pPr/>
              <a:t>2022. 05. 26.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Budai Középiskola</a:t>
            </a:r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64F09-0FD3-449F-B14A-2A8AAD63E13F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68761386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7F40E-D49F-4C2C-9510-7FB7217B7774}" type="datetime1">
              <a:rPr lang="hu-HU" smtClean="0"/>
              <a:pPr/>
              <a:t>2022. 05. 26.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Budai Középiskola</a:t>
            </a:r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64F09-0FD3-449F-B14A-2A8AAD63E13F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79054927"/>
      </p:ext>
    </p:extLst>
  </p:cSld>
  <p:clrMapOvr>
    <a:masterClrMapping/>
  </p:clrMapOvr>
  <p:hf hdr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7F40E-D49F-4C2C-9510-7FB7217B7774}" type="datetime1">
              <a:rPr lang="hu-HU" smtClean="0"/>
              <a:pPr/>
              <a:t>2022. 05. 26.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Budai Középiskola</a:t>
            </a:r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64F09-0FD3-449F-B14A-2A8AAD63E13F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69696851"/>
      </p:ext>
    </p:extLst>
  </p:cSld>
  <p:clrMapOvr>
    <a:masterClrMapping/>
  </p:clrMapOvr>
  <p:hf hdr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7F40E-D49F-4C2C-9510-7FB7217B7774}" type="datetime1">
              <a:rPr lang="hu-HU" smtClean="0"/>
              <a:pPr/>
              <a:t>2022. 05. 26.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Budai Középiskola</a:t>
            </a:r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64F09-0FD3-449F-B14A-2A8AAD63E13F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86490652"/>
      </p:ext>
    </p:extLst>
  </p:cSld>
  <p:clrMapOvr>
    <a:masterClrMapping/>
  </p:clrMapOvr>
  <p:hf hdr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7F40E-D49F-4C2C-9510-7FB7217B7774}" type="datetime1">
              <a:rPr lang="hu-HU" smtClean="0"/>
              <a:pPr/>
              <a:t>2022. 05. 26.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Budai Középiskola</a:t>
            </a:r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64F09-0FD3-449F-B14A-2A8AAD63E13F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87569977"/>
      </p:ext>
    </p:extLst>
  </p:cSld>
  <p:clrMapOvr>
    <a:masterClrMapping/>
  </p:clrMapOvr>
  <p:hf hdr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7F40E-D49F-4C2C-9510-7FB7217B7774}" type="datetime1">
              <a:rPr lang="hu-HU" smtClean="0"/>
              <a:pPr/>
              <a:t>2022. 05. 26.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Budai Középiskola</a:t>
            </a:r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64F09-0FD3-449F-B14A-2A8AAD63E13F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02607939"/>
      </p:ext>
    </p:extLst>
  </p:cSld>
  <p:clrMapOvr>
    <a:masterClrMapping/>
  </p:clrMapOvr>
  <p:hf hdr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7F40E-D49F-4C2C-9510-7FB7217B7774}" type="datetime1">
              <a:rPr lang="hu-HU" smtClean="0"/>
              <a:pPr/>
              <a:t>2022. 05. 26.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Budai Középiskola</a:t>
            </a:r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64F09-0FD3-449F-B14A-2A8AAD63E13F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55537049"/>
      </p:ext>
    </p:extLst>
  </p:cSld>
  <p:clrMapOvr>
    <a:masterClrMapping/>
  </p:clrMapOvr>
  <p:hf hdr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7F40E-D49F-4C2C-9510-7FB7217B7774}" type="datetime1">
              <a:rPr lang="hu-HU" smtClean="0"/>
              <a:pPr/>
              <a:t>2022. 05. 26.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Budai Középiskola</a:t>
            </a:r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64F09-0FD3-449F-B14A-2A8AAD63E13F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2279024"/>
      </p:ext>
    </p:extLst>
  </p:cSld>
  <p:clrMapOvr>
    <a:masterClrMapping/>
  </p:clrMapOvr>
  <p:hf hd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eaLnBrk="1" latinLnBrk="0" hangingPunct="1"/>
            <a:r>
              <a:rPr kumimoji="0" lang="hu-HU" smtClean="0"/>
              <a:t>Mintacím szerkesztése</a:t>
            </a:r>
            <a:endParaRPr kumimoji="0" lang="en-US" smtClean="0"/>
          </a:p>
        </p:txBody>
      </p:sp>
      <p:sp>
        <p:nvSpPr>
          <p:cNvPr id="13" name="Rectangle 5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29" name="Rectangle 3"/>
          <p:cNvSpPr>
            <a:spLocks noGrp="1"/>
          </p:cNvSpPr>
          <p:nvPr>
            <p:ph type="dt" sz="half" idx="2"/>
          </p:nvPr>
        </p:nvSpPr>
        <p:spPr>
          <a:xfrm>
            <a:off x="66675" y="6559360"/>
            <a:ext cx="2438400" cy="244475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lang="hu-HU" sz="1200">
                <a:solidFill>
                  <a:schemeClr val="tx2"/>
                </a:solidFill>
              </a:defRPr>
            </a:lvl1pPr>
            <a:extLst/>
          </a:lstStyle>
          <a:p>
            <a:fld id="{3917F40E-D49F-4C2C-9510-7FB7217B7774}" type="datetime1">
              <a:rPr lang="hu-HU" smtClean="0"/>
              <a:pPr/>
              <a:t>2022. 05. 26.</a:t>
            </a:fld>
            <a:endParaRPr lang="hu-HU"/>
          </a:p>
        </p:txBody>
      </p:sp>
      <p:sp>
        <p:nvSpPr>
          <p:cNvPr id="20" name="Rectangle 25"/>
          <p:cNvSpPr>
            <a:spLocks noGrp="1"/>
          </p:cNvSpPr>
          <p:nvPr>
            <p:ph type="ftr" sz="quarter" idx="3"/>
          </p:nvPr>
        </p:nvSpPr>
        <p:spPr>
          <a:xfrm>
            <a:off x="2995653" y="6558153"/>
            <a:ext cx="4648200" cy="246888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lang="hu-HU" sz="1200">
                <a:solidFill>
                  <a:schemeClr val="tx2"/>
                </a:solidFill>
              </a:defRPr>
            </a:lvl1pPr>
            <a:extLst/>
          </a:lstStyle>
          <a:p>
            <a:r>
              <a:rPr lang="hu-HU" smtClean="0"/>
              <a:t>Budai Középiskola</a:t>
            </a:r>
            <a:endParaRPr lang="hu-HU"/>
          </a:p>
        </p:txBody>
      </p:sp>
      <p:sp>
        <p:nvSpPr>
          <p:cNvPr id="23" name="Rectangle 16"/>
          <p:cNvSpPr>
            <a:spLocks noGrp="1"/>
          </p:cNvSpPr>
          <p:nvPr>
            <p:ph type="sldNum" sz="quarter" idx="4"/>
          </p:nvPr>
        </p:nvSpPr>
        <p:spPr>
          <a:xfrm>
            <a:off x="8172450" y="6559360"/>
            <a:ext cx="914400" cy="244475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lang="hu-HU" sz="1200">
                <a:solidFill>
                  <a:schemeClr val="tx2"/>
                </a:solidFill>
              </a:defRPr>
            </a:lvl1pPr>
            <a:extLst/>
          </a:lstStyle>
          <a:p>
            <a:fld id="{8C964F09-0FD3-449F-B14A-2A8AAD63E13F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90" r:id="rId17"/>
    <p:sldLayoutId id="2147483691" r:id="rId18"/>
    <p:sldLayoutId id="2147483692" r:id="rId19"/>
    <p:sldLayoutId id="2147483693" r:id="rId20"/>
    <p:sldLayoutId id="2147483694" r:id="rId21"/>
    <p:sldLayoutId id="2147483695" r:id="rId22"/>
    <p:sldLayoutId id="2147483696" r:id="rId23"/>
    <p:sldLayoutId id="2147483697" r:id="rId24"/>
    <p:sldLayoutId id="2147483698" r:id="rId25"/>
    <p:sldLayoutId id="2147483699" r:id="rId26"/>
  </p:sldLayoutIdLst>
  <p:transition>
    <p:fade/>
  </p:transition>
  <p:timing>
    <p:tnLst>
      <p:par>
        <p:cTn id="1" dur="indefinite" restart="never" nodeType="tmRoot"/>
      </p:par>
    </p:tnLst>
  </p:timing>
  <p:hf hdr="0"/>
  <p:txStyles>
    <p:titleStyle>
      <a:lvl1pPr algn="l" rtl="0" eaLnBrk="1" latinLnBrk="0" hangingPunct="1">
        <a:spcBef>
          <a:spcPct val="0"/>
        </a:spcBef>
        <a:buNone/>
        <a:defRPr kumimoji="0" lang="hu-HU" sz="3200" cap="all" baseline="0">
          <a:solidFill>
            <a:schemeClr val="tx2"/>
          </a:solidFill>
          <a:effectLst>
            <a:outerShdw blurRad="51000" dist="370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latinLnBrk="0" hangingPunct="1">
        <a:defRPr kumimoji="0" lang="hu-HU">
          <a:solidFill>
            <a:schemeClr val="tx2"/>
          </a:solidFill>
        </a:defRPr>
      </a:lvl2pPr>
      <a:lvl3pPr eaLnBrk="1" latinLnBrk="0" hangingPunct="1">
        <a:defRPr kumimoji="0" lang="hu-HU">
          <a:solidFill>
            <a:schemeClr val="tx2"/>
          </a:solidFill>
        </a:defRPr>
      </a:lvl3pPr>
      <a:lvl4pPr eaLnBrk="1" latinLnBrk="0" hangingPunct="1">
        <a:defRPr kumimoji="0" lang="hu-HU">
          <a:solidFill>
            <a:schemeClr val="tx2"/>
          </a:solidFill>
        </a:defRPr>
      </a:lvl4pPr>
      <a:lvl5pPr eaLnBrk="1" latinLnBrk="0" hangingPunct="1">
        <a:defRPr kumimoji="0" lang="hu-HU">
          <a:solidFill>
            <a:schemeClr val="tx2"/>
          </a:solidFill>
        </a:defRPr>
      </a:lvl5pPr>
      <a:lvl6pPr eaLnBrk="1" latinLnBrk="0" hangingPunct="1">
        <a:defRPr kumimoji="0" lang="hu-HU">
          <a:solidFill>
            <a:schemeClr val="tx2"/>
          </a:solidFill>
        </a:defRPr>
      </a:lvl6pPr>
      <a:lvl7pPr eaLnBrk="1" latinLnBrk="0" hangingPunct="1">
        <a:defRPr kumimoji="0" lang="hu-HU">
          <a:solidFill>
            <a:schemeClr val="tx2"/>
          </a:solidFill>
        </a:defRPr>
      </a:lvl7pPr>
      <a:lvl8pPr eaLnBrk="1" latinLnBrk="0" hangingPunct="1">
        <a:defRPr kumimoji="0" lang="hu-HU">
          <a:solidFill>
            <a:schemeClr val="tx2"/>
          </a:solidFill>
        </a:defRPr>
      </a:lvl8pPr>
      <a:lvl9pPr eaLnBrk="1" latinLnBrk="0" hangingPunct="1">
        <a:defRPr kumimoji="0" lang="hu-HU">
          <a:solidFill>
            <a:schemeClr val="tx2"/>
          </a:solidFill>
        </a:defRPr>
      </a:lvl9pPr>
      <a:extLst/>
    </p:titleStyle>
    <p:bodyStyle>
      <a:lvl1pPr marL="342900" indent="-342900" algn="l" rtl="0" eaLnBrk="1" latinLnBrk="0" hangingPunct="1">
        <a:spcBef>
          <a:spcPct val="20000"/>
        </a:spcBef>
        <a:buChar char="•"/>
        <a:defRPr kumimoji="0" lang="hu-HU"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har char="–"/>
        <a:defRPr kumimoji="0" lang="hu-HU"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har char="•"/>
        <a:defRPr kumimoji="0" lang="hu-HU"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har char="–"/>
        <a:defRPr kumimoji="0" lang="hu-HU"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har char="»"/>
        <a:defRPr kumimoji="0" lang="hu-HU"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har char="•"/>
        <a:defRPr kumimoji="0" lang="hu-HU"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har char="•"/>
        <a:defRPr kumimoji="0" lang="hu-HU"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har char="•"/>
        <a:defRPr kumimoji="0" lang="hu-HU"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har char="•"/>
        <a:defRPr kumimoji="0" lang="hu-HU" sz="20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hu-HU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hu-HU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hu-HU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hu-HU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hu-HU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hu-HU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hu-HU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hu-HU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hu-HU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17F40E-D49F-4C2C-9510-7FB7217B7774}" type="datetime1">
              <a:rPr lang="hu-HU" smtClean="0"/>
              <a:pPr/>
              <a:t>2022. 05. 26.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u-HU" smtClean="0"/>
              <a:t>Budai Középiskola</a:t>
            </a:r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C964F09-0FD3-449F-B14A-2A8AAD63E13F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67316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  <p:sldLayoutId id="2147483793" r:id="rId12"/>
    <p:sldLayoutId id="2147483794" r:id="rId13"/>
    <p:sldLayoutId id="2147483795" r:id="rId14"/>
    <p:sldLayoutId id="2147483796" r:id="rId15"/>
    <p:sldLayoutId id="2147483797" r:id="rId16"/>
  </p:sldLayoutIdLst>
  <p:transition>
    <p:fade/>
  </p:transition>
  <p:timing>
    <p:tnLst>
      <p:par>
        <p:cTn id="1" dur="indefinite" restart="never" nodeType="tmRoot"/>
      </p:par>
    </p:tnLst>
  </p:timing>
  <p:hf hd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598" y="2492896"/>
            <a:ext cx="6347715" cy="1728191"/>
          </a:xfrm>
        </p:spPr>
        <p:txBody>
          <a:bodyPr>
            <a:normAutofit/>
          </a:bodyPr>
          <a:lstStyle/>
          <a:p>
            <a:r>
              <a:rPr lang="hu-HU" sz="5400" dirty="0" smtClean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Szülői</a:t>
            </a:r>
            <a:r>
              <a:rPr lang="hu-HU" sz="5400" dirty="0" smtClean="0">
                <a:solidFill>
                  <a:schemeClr val="accent2"/>
                </a:solidFill>
              </a:rPr>
              <a:t> </a:t>
            </a:r>
            <a:r>
              <a:rPr lang="hu-HU" sz="5400" dirty="0" smtClean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értekezlet</a:t>
            </a:r>
            <a:endParaRPr lang="hu-HU" sz="5400" dirty="0">
              <a:solidFill>
                <a:schemeClr val="accent2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27584" y="4529328"/>
            <a:ext cx="6347715" cy="860400"/>
          </a:xfrm>
        </p:spPr>
        <p:txBody>
          <a:bodyPr>
            <a:normAutofit/>
          </a:bodyPr>
          <a:lstStyle/>
          <a:p>
            <a:r>
              <a:rPr lang="hu-HU" sz="2400" dirty="0" smtClean="0">
                <a:solidFill>
                  <a:schemeClr val="accent1"/>
                </a:solidFill>
              </a:rPr>
              <a:t>                 </a:t>
            </a:r>
            <a:r>
              <a:rPr lang="hu-HU" sz="2400" dirty="0" smtClean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2022. május 25.</a:t>
            </a:r>
            <a:endParaRPr lang="hu-HU" sz="2400" dirty="0">
              <a:solidFill>
                <a:schemeClr val="accent2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24" y="116632"/>
            <a:ext cx="6996248" cy="2466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887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195389" y="177801"/>
            <a:ext cx="7339012" cy="514895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9. évfolyam:</a:t>
            </a:r>
            <a:endParaRPr lang="hu-HU" dirty="0">
              <a:solidFill>
                <a:schemeClr val="accent2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10" name="Tartalom helye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8580886"/>
              </p:ext>
            </p:extLst>
          </p:nvPr>
        </p:nvGraphicFramePr>
        <p:xfrm>
          <a:off x="179512" y="1700807"/>
          <a:ext cx="8856983" cy="37979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773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93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03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8943"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  <a:latin typeface="Comic Sans MS" panose="030F0702030302020204" pitchFamily="66" charset="0"/>
                          <a:cs typeface="Times New Roman" panose="02020603050405020304" pitchFamily="18" charset="0"/>
                        </a:rPr>
                        <a:t>Osztály</a:t>
                      </a:r>
                      <a:endParaRPr lang="hu-HU" sz="18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  <a:latin typeface="Comic Sans MS" panose="030F0702030302020204" pitchFamily="66" charset="0"/>
                          <a:cs typeface="Times New Roman" panose="02020603050405020304" pitchFamily="18" charset="0"/>
                        </a:rPr>
                        <a:t>Tagozat</a:t>
                      </a:r>
                      <a:endParaRPr lang="hu-HU" sz="18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>
                          <a:effectLst/>
                          <a:latin typeface="Comic Sans MS" panose="030F0702030302020204" pitchFamily="66" charset="0"/>
                          <a:cs typeface="Times New Roman" panose="02020603050405020304" pitchFamily="18" charset="0"/>
                        </a:rPr>
                        <a:t>Osztályfőnök</a:t>
                      </a:r>
                      <a:endParaRPr lang="hu-HU" sz="180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7318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>
                          <a:effectLst/>
                          <a:latin typeface="Comic Sans MS" panose="030F0702030302020204" pitchFamily="66" charset="0"/>
                          <a:cs typeface="Times New Roman" panose="02020603050405020304" pitchFamily="18" charset="0"/>
                        </a:rPr>
                        <a:t>9.knya</a:t>
                      </a:r>
                      <a:endParaRPr lang="hu-HU" sz="18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  <a:latin typeface="Comic Sans MS" panose="030F0702030302020204" pitchFamily="66" charset="0"/>
                          <a:cs typeface="Times New Roman" panose="02020603050405020304" pitchFamily="18" charset="0"/>
                        </a:rPr>
                        <a:t>angol két tanítási nyelvű</a:t>
                      </a:r>
                      <a:endParaRPr lang="hu-HU" sz="18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800" dirty="0" smtClean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Pusztai</a:t>
                      </a:r>
                      <a:r>
                        <a:rPr lang="hu-HU" sz="1800" baseline="0" dirty="0" smtClean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Balázs</a:t>
                      </a:r>
                      <a:endParaRPr lang="hu-HU" sz="18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7318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>
                          <a:effectLst/>
                          <a:latin typeface="Comic Sans MS" panose="030F0702030302020204" pitchFamily="66" charset="0"/>
                          <a:cs typeface="Times New Roman" panose="02020603050405020304" pitchFamily="18" charset="0"/>
                        </a:rPr>
                        <a:t>9.nyb</a:t>
                      </a:r>
                      <a:endParaRPr lang="hu-HU" sz="18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  <a:latin typeface="Comic Sans MS" panose="030F0702030302020204" pitchFamily="66" charset="0"/>
                          <a:cs typeface="Times New Roman" panose="02020603050405020304" pitchFamily="18" charset="0"/>
                        </a:rPr>
                        <a:t>angol nyelvi előkészítő</a:t>
                      </a:r>
                      <a:endParaRPr lang="hu-HU" sz="18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 err="1" smtClean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Door</a:t>
                      </a:r>
                      <a:r>
                        <a:rPr lang="hu-HU" sz="2000" baseline="0" dirty="0" smtClean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Lívia</a:t>
                      </a:r>
                      <a:endParaRPr lang="hu-HU" sz="20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4694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>
                          <a:effectLst/>
                          <a:latin typeface="Comic Sans MS" panose="030F0702030302020204" pitchFamily="66" charset="0"/>
                          <a:cs typeface="Times New Roman" panose="02020603050405020304" pitchFamily="18" charset="0"/>
                        </a:rPr>
                        <a:t>9.d</a:t>
                      </a:r>
                      <a:endParaRPr lang="hu-HU" sz="18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000" dirty="0" smtClean="0">
                          <a:effectLst/>
                          <a:latin typeface="Comic Sans MS" panose="030F0702030302020204" pitchFamily="66" charset="0"/>
                          <a:cs typeface="Times New Roman" panose="02020603050405020304" pitchFamily="18" charset="0"/>
                        </a:rPr>
                        <a:t>természettudomány - informatika</a:t>
                      </a:r>
                      <a:endParaRPr lang="hu-HU" sz="2000" dirty="0" smtClean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18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 smtClean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Huszár</a:t>
                      </a:r>
                      <a:r>
                        <a:rPr lang="hu-HU" sz="2000" baseline="0" dirty="0" smtClean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Zsuzsanna</a:t>
                      </a:r>
                      <a:endParaRPr lang="hu-HU" sz="20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27318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400">
                          <a:effectLst/>
                          <a:latin typeface="Comic Sans MS" panose="030F0702030302020204" pitchFamily="66" charset="0"/>
                          <a:cs typeface="Times New Roman" panose="02020603050405020304" pitchFamily="18" charset="0"/>
                        </a:rPr>
                        <a:t>9.e</a:t>
                      </a:r>
                      <a:endParaRPr lang="hu-HU" sz="180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 smtClean="0">
                          <a:effectLst/>
                          <a:latin typeface="Comic Sans MS" panose="030F0702030302020204" pitchFamily="66" charset="0"/>
                          <a:cs typeface="Times New Roman" panose="02020603050405020304" pitchFamily="18" charset="0"/>
                        </a:rPr>
                        <a:t>emelt </a:t>
                      </a:r>
                      <a:r>
                        <a:rPr lang="hu-HU" sz="2000" dirty="0">
                          <a:effectLst/>
                          <a:latin typeface="Comic Sans MS" panose="030F0702030302020204" pitchFamily="66" charset="0"/>
                          <a:cs typeface="Times New Roman" panose="02020603050405020304" pitchFamily="18" charset="0"/>
                        </a:rPr>
                        <a:t>angol</a:t>
                      </a:r>
                      <a:endParaRPr lang="hu-HU" sz="18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000" dirty="0" smtClean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Gombos</a:t>
                      </a:r>
                      <a:r>
                        <a:rPr lang="hu-HU" sz="2000" baseline="0" dirty="0" smtClean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Zsófia</a:t>
                      </a:r>
                      <a:endParaRPr lang="hu-HU" sz="2000" dirty="0" smtClean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20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27318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400">
                          <a:effectLst/>
                          <a:latin typeface="Comic Sans MS" panose="030F0702030302020204" pitchFamily="66" charset="0"/>
                          <a:cs typeface="Times New Roman" panose="02020603050405020304" pitchFamily="18" charset="0"/>
                        </a:rPr>
                        <a:t>9.f</a:t>
                      </a:r>
                      <a:endParaRPr lang="hu-HU" sz="180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  <a:latin typeface="Comic Sans MS" panose="030F0702030302020204" pitchFamily="66" charset="0"/>
                          <a:cs typeface="Times New Roman" panose="02020603050405020304" pitchFamily="18" charset="0"/>
                        </a:rPr>
                        <a:t>média</a:t>
                      </a:r>
                      <a:endParaRPr lang="hu-HU" sz="18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 smtClean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Ábrahám-Bura</a:t>
                      </a:r>
                      <a:r>
                        <a:rPr lang="hu-HU" sz="2000" baseline="0" dirty="0" smtClean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Annamária</a:t>
                      </a:r>
                      <a:endParaRPr lang="hu-HU" sz="20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8460432" y="6492875"/>
            <a:ext cx="457200" cy="365125"/>
          </a:xfrm>
        </p:spPr>
        <p:txBody>
          <a:bodyPr/>
          <a:lstStyle/>
          <a:p>
            <a:fld id="{8C964F09-0FD3-449F-B14A-2A8AAD63E13F}" type="slidenum">
              <a:rPr lang="hu-HU" smtClean="0"/>
              <a:pPr/>
              <a:t>2</a:t>
            </a:fld>
            <a:endParaRPr lang="hu-H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ím 6"/>
          <p:cNvSpPr>
            <a:spLocks noGrp="1"/>
          </p:cNvSpPr>
          <p:nvPr>
            <p:ph type="ctrTitle"/>
          </p:nvPr>
        </p:nvSpPr>
        <p:spPr>
          <a:xfrm>
            <a:off x="1259632" y="2852936"/>
            <a:ext cx="5826719" cy="1646302"/>
          </a:xfrm>
        </p:spPr>
        <p:txBody>
          <a:bodyPr/>
          <a:lstStyle/>
          <a:p>
            <a:pPr algn="ctr"/>
            <a:r>
              <a:rPr lang="hu-HU" dirty="0" smtClean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Iskolánk bemutatása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> </a:t>
            </a:r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8686800" y="6308725"/>
            <a:ext cx="457200" cy="365125"/>
          </a:xfrm>
        </p:spPr>
        <p:txBody>
          <a:bodyPr/>
          <a:lstStyle/>
          <a:p>
            <a:fld id="{8C964F09-0FD3-449F-B14A-2A8AAD63E13F}" type="slidenum">
              <a:rPr lang="hu-HU" smtClean="0"/>
              <a:pPr/>
              <a:t>3</a:t>
            </a:fld>
            <a:endParaRPr lang="hu-HU"/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7824" y="3861048"/>
            <a:ext cx="2742431" cy="2088916"/>
          </a:xfrm>
          <a:prstGeom prst="rect">
            <a:avLst/>
          </a:prstGeom>
        </p:spPr>
      </p:pic>
    </p:spTree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A középiskolai élet</a:t>
            </a:r>
            <a:r>
              <a:rPr lang="hu-HU" dirty="0" smtClean="0">
                <a:solidFill>
                  <a:schemeClr val="accent2">
                    <a:lumMod val="75000"/>
                  </a:schemeClr>
                </a:solidFill>
              </a:rPr>
              <a:t>:</a:t>
            </a:r>
            <a:endParaRPr lang="hu-H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Tartalom helye 9"/>
          <p:cNvSpPr>
            <a:spLocks noGrp="1"/>
          </p:cNvSpPr>
          <p:nvPr>
            <p:ph idx="1"/>
          </p:nvPr>
        </p:nvSpPr>
        <p:spPr>
          <a:xfrm>
            <a:off x="609599" y="1628800"/>
            <a:ext cx="8015537" cy="4886003"/>
          </a:xfrm>
        </p:spPr>
        <p:txBody>
          <a:bodyPr>
            <a:normAutofit/>
          </a:bodyPr>
          <a:lstStyle/>
          <a:p>
            <a:r>
              <a:rPr lang="hu-HU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b</a:t>
            </a:r>
            <a:r>
              <a:rPr lang="hu-HU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eiskolázás eredményei: 70-80% felett lehetett bejutni</a:t>
            </a:r>
          </a:p>
          <a:p>
            <a:r>
              <a:rPr lang="hu-HU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képesség szerinti tanulás: felzárkóztatásra, fejlesztésre van lehetőség</a:t>
            </a:r>
          </a:p>
          <a:p>
            <a:r>
              <a:rPr lang="hu-HU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g</a:t>
            </a:r>
            <a:r>
              <a:rPr lang="hu-HU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azdasági képzés mindenkinek</a:t>
            </a:r>
          </a:p>
          <a:p>
            <a:pPr lvl="1"/>
            <a:r>
              <a:rPr lang="hu-HU" sz="22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OTP Fáy András Alapítvány</a:t>
            </a:r>
          </a:p>
          <a:p>
            <a:pPr lvl="1"/>
            <a:r>
              <a:rPr lang="hu-HU" sz="2200" dirty="0">
                <a:solidFill>
                  <a:schemeClr val="tx1"/>
                </a:solidFill>
                <a:latin typeface="Comic Sans MS" panose="030F0702030302020204" pitchFamily="66" charset="0"/>
              </a:rPr>
              <a:t>e</a:t>
            </a:r>
            <a:r>
              <a:rPr lang="hu-HU" sz="22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lőre jelezzük a Krétában a programokat</a:t>
            </a:r>
          </a:p>
          <a:p>
            <a:r>
              <a:rPr lang="hu-HU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f</a:t>
            </a:r>
            <a:r>
              <a:rPr lang="hu-HU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ejlesztőpedagógus – magyar, matematika</a:t>
            </a:r>
          </a:p>
          <a:p>
            <a:r>
              <a:rPr lang="hu-HU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g</a:t>
            </a:r>
            <a:r>
              <a:rPr lang="hu-HU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yakorló iskola – ELTE, Testnevelési Egyetem</a:t>
            </a:r>
          </a:p>
          <a:p>
            <a:r>
              <a:rPr lang="hu-HU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beléptető kártya használata</a:t>
            </a:r>
          </a:p>
          <a:p>
            <a:endParaRPr lang="hu-HU" sz="2400" dirty="0" smtClean="0">
              <a:latin typeface="Comic Sans MS" panose="030F0702030302020204" pitchFamily="66" charset="0"/>
            </a:endParaRPr>
          </a:p>
          <a:p>
            <a:pPr lvl="1"/>
            <a:endParaRPr lang="hu-HU" sz="2200" dirty="0" smtClean="0">
              <a:latin typeface="Comic Sans MS" panose="030F0702030302020204" pitchFamily="66" charset="0"/>
            </a:endParaRPr>
          </a:p>
          <a:p>
            <a:pPr>
              <a:buNone/>
            </a:pPr>
            <a:endParaRPr lang="hu-HU" dirty="0" smtClean="0"/>
          </a:p>
          <a:p>
            <a:endParaRPr lang="hu-HU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>
          <a:xfrm>
            <a:off x="8460432" y="6492875"/>
            <a:ext cx="457200" cy="365125"/>
          </a:xfrm>
        </p:spPr>
        <p:txBody>
          <a:bodyPr/>
          <a:lstStyle/>
          <a:p>
            <a:fld id="{8C964F09-0FD3-449F-B14A-2A8AAD63E13F}" type="slidenum">
              <a:rPr lang="hu-HU" smtClean="0"/>
              <a:pPr/>
              <a:t>4</a:t>
            </a:fld>
            <a:endParaRPr lang="hu-HU" dirty="0"/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4618" y="0"/>
            <a:ext cx="3312391" cy="16288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A középiskolai élet</a:t>
            </a:r>
            <a:r>
              <a:rPr lang="hu-HU" dirty="0">
                <a:solidFill>
                  <a:schemeClr val="accent2">
                    <a:lumMod val="75000"/>
                  </a:schemeClr>
                </a:solidFill>
              </a:rPr>
              <a:t>: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09598" y="1844824"/>
            <a:ext cx="7346777" cy="4824536"/>
          </a:xfrm>
        </p:spPr>
        <p:txBody>
          <a:bodyPr>
            <a:normAutofit lnSpcReduction="10000"/>
          </a:bodyPr>
          <a:lstStyle/>
          <a:p>
            <a:r>
              <a:rPr lang="hu-HU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k</a:t>
            </a:r>
            <a:r>
              <a:rPr lang="hu-HU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ulturált megjelenés, ünneplő ruha (sötét alsó, fehér ing/blúz</a:t>
            </a:r>
            <a:endParaRPr lang="hu-HU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hu-HU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m</a:t>
            </a:r>
            <a:r>
              <a:rPr lang="hu-HU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obiltelefon</a:t>
            </a:r>
          </a:p>
          <a:p>
            <a:pPr lvl="1"/>
            <a:r>
              <a:rPr lang="hu-HU" sz="2200" dirty="0">
                <a:solidFill>
                  <a:schemeClr val="tx1"/>
                </a:solidFill>
                <a:latin typeface="Comic Sans MS" panose="030F0702030302020204" pitchFamily="66" charset="0"/>
              </a:rPr>
              <a:t>ó</a:t>
            </a:r>
            <a:r>
              <a:rPr lang="hu-HU" sz="22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rán a táskában lenémítva/tanári asztalon</a:t>
            </a:r>
          </a:p>
          <a:p>
            <a:r>
              <a:rPr lang="hu-HU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s</a:t>
            </a:r>
            <a:r>
              <a:rPr lang="hu-HU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zekrények használata, </a:t>
            </a:r>
            <a:r>
              <a:rPr lang="hu-HU" sz="24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sulibox</a:t>
            </a:r>
            <a:r>
              <a:rPr lang="hu-HU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lehetőség</a:t>
            </a:r>
          </a:p>
          <a:p>
            <a:r>
              <a:rPr lang="hu-HU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e-napló </a:t>
            </a:r>
            <a:r>
              <a:rPr lang="hu-HU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(Kréta</a:t>
            </a:r>
            <a:r>
              <a:rPr lang="hu-HU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) használata</a:t>
            </a:r>
            <a:endParaRPr lang="hu-HU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hu-HU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f</a:t>
            </a:r>
            <a:r>
              <a:rPr lang="hu-HU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elszerelést hozni kell, mindig van házi feladat</a:t>
            </a:r>
          </a:p>
          <a:p>
            <a:r>
              <a:rPr lang="hu-HU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projektek</a:t>
            </a:r>
            <a:endParaRPr lang="hu-HU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hu-HU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k</a:t>
            </a:r>
            <a:r>
              <a:rPr lang="hu-HU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apcsolattartás</a:t>
            </a:r>
          </a:p>
          <a:p>
            <a:pPr lvl="1"/>
            <a:r>
              <a:rPr lang="hu-HU" sz="22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Hierarchiát tartsuk</a:t>
            </a:r>
          </a:p>
          <a:p>
            <a:pPr lvl="1"/>
            <a:r>
              <a:rPr lang="hu-HU" sz="2200" dirty="0">
                <a:solidFill>
                  <a:schemeClr val="tx1"/>
                </a:solidFill>
                <a:latin typeface="Comic Sans MS" panose="030F0702030302020204" pitchFamily="66" charset="0"/>
              </a:rPr>
              <a:t>a</a:t>
            </a:r>
            <a:r>
              <a:rPr lang="hu-HU" sz="22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mikor a probléma felmerül</a:t>
            </a:r>
          </a:p>
          <a:p>
            <a:pPr lvl="1"/>
            <a:endParaRPr lang="hu-HU" sz="2200" dirty="0">
              <a:latin typeface="Comic Sans MS" panose="030F0702030302020204" pitchFamily="66" charset="0"/>
            </a:endParaRPr>
          </a:p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64F09-0FD3-449F-B14A-2A8AAD63E13F}" type="slidenum">
              <a:rPr lang="hu-HU" smtClean="0"/>
              <a:pPr/>
              <a:t>5</a:t>
            </a:fld>
            <a:endParaRPr lang="hu-HU"/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2572" y="144117"/>
            <a:ext cx="3627434" cy="1786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730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A középiskolai élet</a:t>
            </a:r>
            <a:r>
              <a:rPr lang="hu-HU" dirty="0">
                <a:solidFill>
                  <a:schemeClr val="accent2">
                    <a:lumMod val="75000"/>
                  </a:schemeClr>
                </a:solidFill>
              </a:rPr>
              <a:t>: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02695" y="1556792"/>
            <a:ext cx="8073761" cy="5153071"/>
          </a:xfrm>
        </p:spPr>
        <p:txBody>
          <a:bodyPr>
            <a:normAutofit/>
          </a:bodyPr>
          <a:lstStyle/>
          <a:p>
            <a:r>
              <a:rPr lang="hu-HU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h</a:t>
            </a:r>
            <a:r>
              <a:rPr lang="hu-HU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iányzások</a:t>
            </a:r>
          </a:p>
          <a:p>
            <a:pPr lvl="1"/>
            <a:r>
              <a:rPr lang="hu-HU" sz="22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6 nap szülői/év, orvosi igazolások, előzetes kikérők</a:t>
            </a:r>
          </a:p>
          <a:p>
            <a:pPr lvl="1"/>
            <a:r>
              <a:rPr lang="hu-HU" sz="22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8 nap az igazolások leadására</a:t>
            </a:r>
          </a:p>
          <a:p>
            <a:pPr lvl="1"/>
            <a:r>
              <a:rPr lang="hu-HU" sz="2200" dirty="0">
                <a:solidFill>
                  <a:schemeClr val="tx1"/>
                </a:solidFill>
                <a:latin typeface="Comic Sans MS" panose="030F0702030302020204" pitchFamily="66" charset="0"/>
              </a:rPr>
              <a:t>o</a:t>
            </a:r>
            <a:r>
              <a:rPr lang="hu-HU" sz="22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sztályfőnöknek jelzés</a:t>
            </a:r>
          </a:p>
          <a:p>
            <a:pPr lvl="1"/>
            <a:r>
              <a:rPr lang="hu-HU" sz="2200" dirty="0">
                <a:solidFill>
                  <a:schemeClr val="tx1"/>
                </a:solidFill>
                <a:latin typeface="Comic Sans MS" panose="030F0702030302020204" pitchFamily="66" charset="0"/>
              </a:rPr>
              <a:t>t</a:t>
            </a:r>
            <a:r>
              <a:rPr lang="hu-HU" sz="22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ananyag pótlása</a:t>
            </a:r>
            <a:endParaRPr lang="hu-HU" sz="22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hu-HU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menza </a:t>
            </a:r>
            <a:r>
              <a:rPr lang="hu-HU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a szó klasszikus értelmében - honlap</a:t>
            </a:r>
            <a:endParaRPr lang="hu-HU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1"/>
            <a:r>
              <a:rPr lang="hu-HU" sz="22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351,52 Ft/nap (teljes ár)</a:t>
            </a:r>
          </a:p>
          <a:p>
            <a:pPr lvl="2"/>
            <a:r>
              <a:rPr lang="hu-HU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50% – kedvezményhez kötött</a:t>
            </a:r>
          </a:p>
          <a:p>
            <a:pPr lvl="1"/>
            <a:r>
              <a:rPr lang="hu-HU" sz="2200" dirty="0">
                <a:solidFill>
                  <a:schemeClr val="tx1"/>
                </a:solidFill>
                <a:latin typeface="Comic Sans MS" panose="030F0702030302020204" pitchFamily="66" charset="0"/>
              </a:rPr>
              <a:t>e</a:t>
            </a:r>
            <a:r>
              <a:rPr lang="hu-HU" sz="22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lsősorban bankkártyás fizetés    </a:t>
            </a:r>
            <a:endParaRPr lang="hu-HU" sz="2000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2"/>
            <a:r>
              <a:rPr lang="hu-HU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szülői felületen keresztül        </a:t>
            </a:r>
            <a:r>
              <a:rPr lang="hu-HU" sz="20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simple</a:t>
            </a:r>
            <a:r>
              <a:rPr lang="hu-HU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hu-HU" sz="20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pay</a:t>
            </a:r>
            <a:endParaRPr lang="hu-HU" sz="2000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2"/>
            <a:r>
              <a:rPr lang="hu-HU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á</a:t>
            </a:r>
            <a:r>
              <a:rPr lang="hu-HU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tutalással is lehet fizetni</a:t>
            </a:r>
            <a:endParaRPr lang="hu-HU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64F09-0FD3-449F-B14A-2A8AAD63E13F}" type="slidenum">
              <a:rPr lang="hu-HU" smtClean="0"/>
              <a:pPr/>
              <a:t>6</a:t>
            </a:fld>
            <a:endParaRPr lang="hu-HU"/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 rotWithShape="1">
          <a:blip r:embed="rId2"/>
          <a:srcRect l="3355"/>
          <a:stretch/>
        </p:blipFill>
        <p:spPr>
          <a:xfrm>
            <a:off x="5747324" y="116632"/>
            <a:ext cx="3250395" cy="1656184"/>
          </a:xfrm>
          <a:prstGeom prst="rect">
            <a:avLst/>
          </a:prstGeom>
        </p:spPr>
      </p:pic>
      <p:sp>
        <p:nvSpPr>
          <p:cNvPr id="8" name="Jobbra nyíl 7"/>
          <p:cNvSpPr/>
          <p:nvPr/>
        </p:nvSpPr>
        <p:spPr>
          <a:xfrm>
            <a:off x="4948676" y="5838496"/>
            <a:ext cx="401210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32520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1520" y="700694"/>
            <a:ext cx="7625083" cy="1018951"/>
          </a:xfrm>
        </p:spPr>
        <p:txBody>
          <a:bodyPr>
            <a:normAutofit/>
          </a:bodyPr>
          <a:lstStyle/>
          <a:p>
            <a:r>
              <a:rPr lang="hu-HU" b="1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Köznevelési törvény szabályai:</a:t>
            </a:r>
            <a:endParaRPr lang="hu-HU" b="1" dirty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39552" y="1844824"/>
            <a:ext cx="7994849" cy="4327376"/>
          </a:xfrm>
        </p:spPr>
        <p:txBody>
          <a:bodyPr>
            <a:normAutofit/>
          </a:bodyPr>
          <a:lstStyle/>
          <a:p>
            <a:r>
              <a:rPr lang="hu-HU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tankötelezettség 16 év</a:t>
            </a:r>
          </a:p>
          <a:p>
            <a:r>
              <a:rPr lang="hu-HU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mindennapos testnevelés</a:t>
            </a:r>
          </a:p>
          <a:p>
            <a:r>
              <a:rPr lang="hu-HU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f</a:t>
            </a:r>
            <a:r>
              <a:rPr lang="hu-HU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elmentések – évente kérelem beadása</a:t>
            </a:r>
          </a:p>
          <a:p>
            <a:r>
              <a:rPr lang="hu-HU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n</a:t>
            </a:r>
            <a:r>
              <a:rPr lang="hu-HU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yelvtanulás fontossága – otthon is</a:t>
            </a:r>
          </a:p>
          <a:p>
            <a:r>
              <a:rPr lang="hu-HU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másodnyelv választása </a:t>
            </a:r>
            <a:endParaRPr lang="hu-HU" sz="2400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hu-HU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közösségi szolgálat (50 óra)</a:t>
            </a:r>
          </a:p>
          <a:p>
            <a:r>
              <a:rPr lang="hu-HU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háromnál több tantárgyi bukás esetén az évfolyamot ismételni kell</a:t>
            </a:r>
          </a:p>
          <a:p>
            <a:r>
              <a:rPr lang="hu-HU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gondviselő kérdése - tájékoztatás</a:t>
            </a:r>
          </a:p>
          <a:p>
            <a:endParaRPr lang="hu-HU" sz="2400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8460432" y="6492875"/>
            <a:ext cx="457200" cy="365125"/>
          </a:xfrm>
        </p:spPr>
        <p:txBody>
          <a:bodyPr/>
          <a:lstStyle/>
          <a:p>
            <a:fld id="{8C964F09-0FD3-449F-B14A-2A8AAD63E13F}" type="slidenum">
              <a:rPr lang="hu-HU" smtClean="0"/>
              <a:pPr/>
              <a:t>7</a:t>
            </a:fld>
            <a:endParaRPr lang="hu-HU" dirty="0"/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2064" y="3294137"/>
            <a:ext cx="1428750" cy="142875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Pályázatok</a:t>
            </a:r>
            <a:endParaRPr lang="hu-HU" b="1" dirty="0">
              <a:solidFill>
                <a:schemeClr val="accent2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09598" y="1556792"/>
            <a:ext cx="7706817" cy="5040560"/>
          </a:xfrm>
        </p:spPr>
        <p:txBody>
          <a:bodyPr>
            <a:normAutofit/>
          </a:bodyPr>
          <a:lstStyle/>
          <a:p>
            <a:r>
              <a:rPr lang="hu-HU" sz="22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Minden évben pályázik az iskola</a:t>
            </a:r>
          </a:p>
          <a:p>
            <a:pPr lvl="1"/>
            <a:r>
              <a:rPr lang="hu-HU" sz="22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Határtalanul</a:t>
            </a:r>
          </a:p>
          <a:p>
            <a:pPr lvl="1"/>
            <a:r>
              <a:rPr lang="hu-HU" sz="22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Erasmus</a:t>
            </a:r>
          </a:p>
          <a:p>
            <a:pPr lvl="1"/>
            <a:r>
              <a:rPr lang="hu-HU" sz="2200" dirty="0">
                <a:solidFill>
                  <a:schemeClr val="tx1"/>
                </a:solidFill>
                <a:latin typeface="Comic Sans MS" panose="030F0702030302020204" pitchFamily="66" charset="0"/>
              </a:rPr>
              <a:t>e</a:t>
            </a:r>
            <a:r>
              <a:rPr lang="hu-HU" sz="22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gyéb</a:t>
            </a:r>
          </a:p>
          <a:p>
            <a:r>
              <a:rPr lang="hu-HU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Pályáztatjuk a tanulókat</a:t>
            </a:r>
          </a:p>
          <a:p>
            <a:pPr lvl="1"/>
            <a:r>
              <a:rPr lang="hu-HU" sz="2200" dirty="0">
                <a:solidFill>
                  <a:schemeClr val="tx1"/>
                </a:solidFill>
                <a:latin typeface="Comic Sans MS" panose="030F0702030302020204" pitchFamily="66" charset="0"/>
              </a:rPr>
              <a:t>m</a:t>
            </a:r>
            <a:r>
              <a:rPr lang="hu-HU" sz="22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otiváció</a:t>
            </a:r>
          </a:p>
          <a:p>
            <a:pPr lvl="1"/>
            <a:r>
              <a:rPr lang="hu-HU" sz="2200" dirty="0">
                <a:solidFill>
                  <a:schemeClr val="tx1"/>
                </a:solidFill>
                <a:latin typeface="Comic Sans MS" panose="030F0702030302020204" pitchFamily="66" charset="0"/>
              </a:rPr>
              <a:t>t</a:t>
            </a:r>
            <a:r>
              <a:rPr lang="hu-HU" sz="22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anulmányok</a:t>
            </a:r>
          </a:p>
          <a:p>
            <a:pPr lvl="1"/>
            <a:r>
              <a:rPr lang="hu-HU" sz="22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nyelvtudás</a:t>
            </a:r>
          </a:p>
          <a:p>
            <a:r>
              <a:rPr lang="hu-HU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Feladatok kapcsolódnak hozzá</a:t>
            </a:r>
          </a:p>
          <a:p>
            <a:r>
              <a:rPr lang="hu-HU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Visszalépések </a:t>
            </a:r>
            <a:endParaRPr lang="hu-HU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64F09-0FD3-449F-B14A-2A8AAD63E13F}" type="slidenum">
              <a:rPr lang="hu-HU" smtClean="0"/>
              <a:pPr/>
              <a:t>8</a:t>
            </a:fld>
            <a:endParaRPr lang="hu-HU"/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7227" y="116633"/>
            <a:ext cx="3697823" cy="1944216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853" y="1439638"/>
            <a:ext cx="8423197" cy="4966850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853" y="1339616"/>
            <a:ext cx="8423197" cy="5292532"/>
          </a:xfrm>
          <a:prstGeom prst="rect">
            <a:avLst/>
          </a:prstGeom>
        </p:spPr>
      </p:pic>
      <p:pic>
        <p:nvPicPr>
          <p:cNvPr id="11" name="Kép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44" y="1305408"/>
            <a:ext cx="8517506" cy="5534233"/>
          </a:xfrm>
          <a:prstGeom prst="rect">
            <a:avLst/>
          </a:prstGeom>
        </p:spPr>
      </p:pic>
      <p:pic>
        <p:nvPicPr>
          <p:cNvPr id="12" name="Kép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544" y="1305408"/>
            <a:ext cx="8424936" cy="5534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150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Információk:</a:t>
            </a:r>
            <a:endParaRPr lang="hu-HU" b="1" dirty="0">
              <a:solidFill>
                <a:schemeClr val="accent2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Tartalom helye 5"/>
          <p:cNvSpPr>
            <a:spLocks noGrp="1"/>
          </p:cNvSpPr>
          <p:nvPr>
            <p:ph idx="1"/>
          </p:nvPr>
        </p:nvSpPr>
        <p:spPr>
          <a:xfrm>
            <a:off x="345228" y="1556791"/>
            <a:ext cx="8331227" cy="4936083"/>
          </a:xfrm>
        </p:spPr>
        <p:txBody>
          <a:bodyPr>
            <a:normAutofit lnSpcReduction="10000"/>
          </a:bodyPr>
          <a:lstStyle/>
          <a:p>
            <a:r>
              <a:rPr lang="hu-HU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b</a:t>
            </a:r>
            <a:r>
              <a:rPr lang="hu-HU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eiratkozás</a:t>
            </a:r>
            <a:r>
              <a:rPr lang="hu-HU" sz="2800" b="1" dirty="0" smtClean="0">
                <a:latin typeface="Comic Sans MS" panose="030F0702030302020204" pitchFamily="66" charset="0"/>
              </a:rPr>
              <a:t>: </a:t>
            </a:r>
            <a:br>
              <a:rPr lang="hu-HU" sz="2800" b="1" dirty="0" smtClean="0">
                <a:latin typeface="Comic Sans MS" panose="030F0702030302020204" pitchFamily="66" charset="0"/>
              </a:rPr>
            </a:br>
            <a:r>
              <a:rPr lang="hu-HU" sz="28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2022. június 23. 9</a:t>
            </a:r>
            <a:r>
              <a:rPr lang="hu-HU" sz="2800" baseline="30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00</a:t>
            </a:r>
            <a:r>
              <a:rPr lang="hu-HU" sz="28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-16</a:t>
            </a:r>
            <a:r>
              <a:rPr lang="hu-HU" sz="2800" baseline="30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00</a:t>
            </a:r>
          </a:p>
          <a:p>
            <a:r>
              <a:rPr lang="hu-HU" sz="28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nyelvi felmérés – angol nyelv</a:t>
            </a:r>
          </a:p>
          <a:p>
            <a:r>
              <a:rPr lang="hu-HU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b</a:t>
            </a:r>
            <a:r>
              <a:rPr lang="hu-HU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efizetések </a:t>
            </a:r>
          </a:p>
          <a:p>
            <a:r>
              <a:rPr lang="hu-HU" sz="28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gólyatábor – augusztus 17 – 19. (23.000 Ft)</a:t>
            </a:r>
          </a:p>
          <a:p>
            <a:r>
              <a:rPr lang="hu-HU" sz="28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tankönyvek átvétele – honlap:</a:t>
            </a:r>
          </a:p>
          <a:p>
            <a:pPr lvl="1"/>
            <a:r>
              <a:rPr lang="hu-HU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i</a:t>
            </a:r>
            <a:r>
              <a:rPr lang="hu-HU" sz="2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ngyenes – tartós - kivétel: nyelvkönyv</a:t>
            </a:r>
          </a:p>
          <a:p>
            <a:pPr lvl="1"/>
            <a:r>
              <a:rPr lang="hu-HU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szuloifelulet.kello.hu</a:t>
            </a:r>
          </a:p>
          <a:p>
            <a:pPr lvl="1"/>
            <a:r>
              <a:rPr lang="hu-HU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ellenőrizzék a tanulói és szülői adatokat/helyesbítés!</a:t>
            </a:r>
          </a:p>
          <a:p>
            <a:pPr lvl="1"/>
            <a:endParaRPr lang="hu-HU" sz="2200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>
          <a:xfrm>
            <a:off x="8532440" y="6492875"/>
            <a:ext cx="457200" cy="365125"/>
          </a:xfrm>
        </p:spPr>
        <p:txBody>
          <a:bodyPr/>
          <a:lstStyle/>
          <a:p>
            <a:fld id="{8C964F09-0FD3-449F-B14A-2A8AAD63E13F}" type="slidenum">
              <a:rPr lang="hu-HU" smtClean="0"/>
              <a:pPr/>
              <a:t>9</a:t>
            </a:fld>
            <a:endParaRPr lang="hu-H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/>
          <p:cNvSpPr>
            <a:spLocks noGrp="1"/>
          </p:cNvSpPr>
          <p:nvPr>
            <p:ph type="title"/>
          </p:nvPr>
        </p:nvSpPr>
        <p:spPr>
          <a:xfrm>
            <a:off x="683568" y="188640"/>
            <a:ext cx="2592288" cy="730919"/>
          </a:xfrm>
        </p:spPr>
        <p:txBody>
          <a:bodyPr>
            <a:normAutofit/>
          </a:bodyPr>
          <a:lstStyle/>
          <a:p>
            <a:r>
              <a:rPr lang="hu-HU" b="1" dirty="0" smtClean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Gólyatábor</a:t>
            </a:r>
            <a:endParaRPr lang="hu-HU" b="1" dirty="0">
              <a:solidFill>
                <a:schemeClr val="accent2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>
          <a:xfrm>
            <a:off x="899592" y="6492875"/>
            <a:ext cx="1164704" cy="365125"/>
          </a:xfrm>
        </p:spPr>
        <p:txBody>
          <a:bodyPr/>
          <a:lstStyle/>
          <a:p>
            <a:fld id="{21D0FC6E-42D1-4EBC-91B8-01F3AD77C6D6}" type="datetime1">
              <a:rPr lang="hu-HU" smtClean="0"/>
              <a:pPr/>
              <a:t>2022. 05. 26.</a:t>
            </a:fld>
            <a:endParaRPr lang="hu-HU" dirty="0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>
          <a:xfrm>
            <a:off x="5940152" y="6492875"/>
            <a:ext cx="2981325" cy="365125"/>
          </a:xfrm>
        </p:spPr>
        <p:txBody>
          <a:bodyPr/>
          <a:lstStyle/>
          <a:p>
            <a:r>
              <a:rPr lang="hu-HU" dirty="0" smtClean="0"/>
              <a:t>Budai Középiskola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64F09-0FD3-449F-B14A-2A8AAD63E13F}" type="slidenum">
              <a:rPr lang="hu-HU" smtClean="0"/>
              <a:pPr/>
              <a:t>10</a:t>
            </a:fld>
            <a:endParaRPr lang="hu-HU"/>
          </a:p>
        </p:txBody>
      </p:sp>
      <p:pic>
        <p:nvPicPr>
          <p:cNvPr id="7" name="Kép 6" descr="gólya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784476"/>
            <a:ext cx="4098032" cy="3073524"/>
          </a:xfrm>
          <a:prstGeom prst="rect">
            <a:avLst/>
          </a:prstGeom>
        </p:spPr>
      </p:pic>
      <p:pic>
        <p:nvPicPr>
          <p:cNvPr id="8" name="Kép 7" descr="góly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33279"/>
            <a:ext cx="4866117" cy="3649588"/>
          </a:xfrm>
          <a:prstGeom prst="rect">
            <a:avLst/>
          </a:prstGeom>
        </p:spPr>
      </p:pic>
      <p:pic>
        <p:nvPicPr>
          <p:cNvPr id="10" name="Kép 9" descr="gólya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65915" y="3424436"/>
            <a:ext cx="4578085" cy="3433564"/>
          </a:xfrm>
          <a:prstGeom prst="rect">
            <a:avLst/>
          </a:prstGeom>
        </p:spPr>
      </p:pic>
      <p:pic>
        <p:nvPicPr>
          <p:cNvPr id="6" name="Kép 5" descr="gólya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283968" y="188640"/>
            <a:ext cx="4860032" cy="3645024"/>
          </a:xfrm>
          <a:prstGeom prst="rect">
            <a:avLst/>
          </a:prstGeom>
        </p:spPr>
      </p:pic>
    </p:spTree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6162675" y="6492875"/>
            <a:ext cx="2981325" cy="365125"/>
          </a:xfrm>
        </p:spPr>
        <p:txBody>
          <a:bodyPr/>
          <a:lstStyle/>
          <a:p>
            <a:r>
              <a:rPr lang="hu-HU" dirty="0" smtClean="0"/>
              <a:t>Budai Középiskola</a:t>
            </a:r>
            <a:endParaRPr lang="hu-HU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>
          <a:xfrm>
            <a:off x="8686800" y="6356350"/>
            <a:ext cx="457200" cy="365125"/>
          </a:xfrm>
        </p:spPr>
        <p:txBody>
          <a:bodyPr/>
          <a:lstStyle/>
          <a:p>
            <a:fld id="{8C964F09-0FD3-449F-B14A-2A8AAD63E13F}" type="slidenum">
              <a:rPr lang="hu-HU" smtClean="0"/>
              <a:pPr/>
              <a:t>11</a:t>
            </a:fld>
            <a:endParaRPr lang="hu-HU"/>
          </a:p>
        </p:txBody>
      </p:sp>
      <p:pic>
        <p:nvPicPr>
          <p:cNvPr id="6" name="Kép 5" descr="gólya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412776"/>
            <a:ext cx="5184576" cy="3888432"/>
          </a:xfrm>
          <a:prstGeom prst="rect">
            <a:avLst/>
          </a:prstGeom>
        </p:spPr>
      </p:pic>
      <p:pic>
        <p:nvPicPr>
          <p:cNvPr id="7" name="Kép 6" descr="gólya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37856" y="3028392"/>
            <a:ext cx="5106144" cy="3829608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0E4E5-C8DC-4822-A61C-3BC7D2D047D5}" type="datetime1">
              <a:rPr lang="hu-HU" smtClean="0"/>
              <a:pPr/>
              <a:t>2022. 05. 26.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223EE-5B7F-4932-AA51-66E0009285F9}" type="slidenum">
              <a:rPr lang="hu-HU" smtClean="0"/>
              <a:pPr/>
              <a:t>12</a:t>
            </a:fld>
            <a:endParaRPr lang="hu-HU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73" y="116632"/>
            <a:ext cx="4464496" cy="4464496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9525" y="116653"/>
            <a:ext cx="4464475" cy="4464475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1960" y="3880376"/>
            <a:ext cx="2857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0600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4293096"/>
            <a:ext cx="7823365" cy="2564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Elérhetőség</a:t>
            </a:r>
            <a:endParaRPr lang="hu-HU" b="1" dirty="0">
              <a:solidFill>
                <a:schemeClr val="accent2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525963"/>
          </a:xfrm>
        </p:spPr>
        <p:txBody>
          <a:bodyPr/>
          <a:lstStyle/>
          <a:p>
            <a:r>
              <a:rPr lang="hu-HU" sz="28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1126 Budapest, Márvány utca 32.</a:t>
            </a:r>
          </a:p>
          <a:p>
            <a:r>
              <a:rPr lang="hu-HU" sz="28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Tel: 06-1/214-5847</a:t>
            </a:r>
          </a:p>
          <a:p>
            <a:r>
              <a:rPr lang="hu-HU" sz="28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E-mail:iskola@budaigimnazium.hu</a:t>
            </a:r>
            <a:endParaRPr lang="hu-HU" sz="2800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hu-HU" sz="28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Honlap:www.budaigimnazium.hu</a:t>
            </a:r>
            <a:endParaRPr lang="hu-HU" sz="2800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hu-HU" sz="28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Igazgató: Banusné Molnár Zsuzsanna</a:t>
            </a:r>
          </a:p>
          <a:p>
            <a:endParaRPr lang="hu-HU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64F09-0FD3-449F-B14A-2A8AAD63E13F}" type="slidenum">
              <a:rPr lang="hu-HU" smtClean="0"/>
              <a:pPr/>
              <a:t>13</a:t>
            </a:fld>
            <a:endParaRPr lang="hu-H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ssicPhotoAlbum">
  <a:themeElements>
    <a:clrScheme name="Technika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Loggia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úra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70000"/>
                <a:satMod val="350000"/>
              </a:schemeClr>
            </a:gs>
          </a:gsLst>
          <a:path path="circle">
            <a:fillToRect l="51000" t="-20000" r="2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25000"/>
                <a:satMod val="350000"/>
              </a:schemeClr>
              <a:schemeClr val="phClr">
                <a:tint val="83000"/>
                <a:satMod val="115000"/>
              </a:schemeClr>
            </a:duotone>
          </a:blip>
          <a:tile tx="0" ty="0" sx="120000" sy="120000" flip="xy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azetta">
  <a:themeElements>
    <a:clrScheme name="Fazet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zetta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zet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1433</TotalTime>
  <Words>295</Words>
  <Application>Microsoft Office PowerPoint</Application>
  <PresentationFormat>Diavetítés a képernyőre (4:3 oldalarány)</PresentationFormat>
  <Paragraphs>109</Paragraphs>
  <Slides>13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7</vt:i4>
      </vt:variant>
      <vt:variant>
        <vt:lpstr>Téma</vt:lpstr>
      </vt:variant>
      <vt:variant>
        <vt:i4>2</vt:i4>
      </vt:variant>
      <vt:variant>
        <vt:lpstr>Diacímek</vt:lpstr>
      </vt:variant>
      <vt:variant>
        <vt:i4>13</vt:i4>
      </vt:variant>
    </vt:vector>
  </HeadingPairs>
  <TitlesOfParts>
    <vt:vector size="22" baseType="lpstr">
      <vt:lpstr>Arial</vt:lpstr>
      <vt:lpstr>Calibri</vt:lpstr>
      <vt:lpstr>Century Schoolbook</vt:lpstr>
      <vt:lpstr>Comic Sans MS</vt:lpstr>
      <vt:lpstr>Times New Roman</vt:lpstr>
      <vt:lpstr>Trebuchet MS</vt:lpstr>
      <vt:lpstr>Wingdings 3</vt:lpstr>
      <vt:lpstr>ClassicPhotoAlbum</vt:lpstr>
      <vt:lpstr>Fazetta</vt:lpstr>
      <vt:lpstr>Szülői értekezlet</vt:lpstr>
      <vt:lpstr>9. évfolyam:</vt:lpstr>
      <vt:lpstr>Iskolánk bemutatása  </vt:lpstr>
      <vt:lpstr>A középiskolai élet:</vt:lpstr>
      <vt:lpstr>A középiskolai élet:</vt:lpstr>
      <vt:lpstr>A középiskolai élet:</vt:lpstr>
      <vt:lpstr>Köznevelési törvény szabályai:</vt:lpstr>
      <vt:lpstr>Pályázatok</vt:lpstr>
      <vt:lpstr>Információk:</vt:lpstr>
      <vt:lpstr>Gólyatábor</vt:lpstr>
      <vt:lpstr>PowerPoint-bemutató</vt:lpstr>
      <vt:lpstr>PowerPoint-bemutató</vt:lpstr>
      <vt:lpstr>Elérhetőség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8. osztályos szülői tájékoztató</dc:title>
  <dc:creator>Barát Jutka</dc:creator>
  <cp:lastModifiedBy>Deme Éva</cp:lastModifiedBy>
  <cp:revision>184</cp:revision>
  <cp:lastPrinted>2022-05-24T12:00:39Z</cp:lastPrinted>
  <dcterms:created xsi:type="dcterms:W3CDTF">2012-10-03T19:20:37Z</dcterms:created>
  <dcterms:modified xsi:type="dcterms:W3CDTF">2022-05-26T08:46:51Z</dcterms:modified>
</cp:coreProperties>
</file>